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7"/>
  </p:notesMasterIdLst>
  <p:sldIdLst>
    <p:sldId id="256" r:id="rId2"/>
    <p:sldId id="274" r:id="rId3"/>
    <p:sldId id="275" r:id="rId4"/>
    <p:sldId id="272" r:id="rId5"/>
    <p:sldId id="258" r:id="rId6"/>
  </p:sldIdLst>
  <p:sldSz cx="12239625" cy="7199313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7">
          <p15:clr>
            <a:srgbClr val="A4A3A4"/>
          </p15:clr>
        </p15:guide>
        <p15:guide id="2" pos="3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A28"/>
    <a:srgbClr val="0082C8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4"/>
    <p:restoredTop sz="94700"/>
  </p:normalViewPr>
  <p:slideViewPr>
    <p:cSldViewPr snapToGrid="0" snapToObjects="1">
      <p:cViewPr varScale="1">
        <p:scale>
          <a:sx n="102" d="100"/>
          <a:sy n="102" d="100"/>
        </p:scale>
        <p:origin x="222" y="96"/>
      </p:cViewPr>
      <p:guideLst>
        <p:guide orient="horz" pos="2267"/>
        <p:guide pos="38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6CBDC0-9D87-4954-B750-04D659AD0ACE}" type="doc">
      <dgm:prSet loTypeId="urn:microsoft.com/office/officeart/2005/8/layout/lProcess2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B1033F-0EAD-4ADE-B408-F5D00D407964}">
      <dgm:prSet phldrT="[Текст]" custT="1"/>
      <dgm:spPr>
        <a:solidFill>
          <a:srgbClr val="F05A28"/>
        </a:solidFill>
        <a:ln>
          <a:solidFill>
            <a:srgbClr val="F05A28"/>
          </a:solidFill>
        </a:ln>
      </dgm:spPr>
      <dgm:t>
        <a:bodyPr/>
        <a:lstStyle/>
        <a:p>
          <a:pPr algn="ctr" defTabSz="889000"/>
          <a:endParaRPr lang="ru-RU" sz="2000" kern="1200" dirty="0" smtClean="0">
            <a:latin typeface="Muller Narrow Light" panose="00000400000000000000" pitchFamily="50" charset="-52"/>
          </a:endParaRPr>
        </a:p>
        <a:p>
          <a:pPr algn="ctr" defTabSz="889000"/>
          <a:endParaRPr lang="ru-RU" sz="2000" kern="1200" dirty="0" smtClean="0">
            <a:latin typeface="Muller Narrow Light" panose="00000400000000000000" pitchFamily="50" charset="-52"/>
          </a:endParaRPr>
        </a:p>
        <a:p>
          <a:pPr algn="ctr" defTabSz="889000"/>
          <a:endParaRPr lang="ru-RU" sz="2000" kern="1200" dirty="0" smtClean="0">
            <a:latin typeface="Muller Narrow Light" panose="00000400000000000000" pitchFamily="50" charset="-52"/>
          </a:endParaRPr>
        </a:p>
        <a:p>
          <a:pPr algn="ctr" defTabSz="889000"/>
          <a:endParaRPr lang="ru-RU" sz="2000" kern="1200" dirty="0" smtClean="0">
            <a:solidFill>
              <a:schemeClr val="bg1"/>
            </a:solidFill>
            <a:latin typeface="Muller Narrow Light" panose="00000400000000000000" pitchFamily="50" charset="-52"/>
          </a:endParaRPr>
        </a:p>
        <a:p>
          <a:pPr algn="ctr" defTabSz="889000"/>
          <a:r>
            <a:rPr lang="ru-RU" sz="2000" kern="1200" dirty="0" smtClean="0">
              <a:solidFill>
                <a:schemeClr val="bg1"/>
              </a:solidFill>
              <a:latin typeface="Corki" panose="00000500000000000000" pitchFamily="50" charset="-52"/>
            </a:rPr>
            <a:t>не связанные с производством по результатам расследования </a:t>
          </a:r>
        </a:p>
        <a:p>
          <a:pPr algn="ctr" defTabSz="889000"/>
          <a:endParaRPr lang="ru-RU" sz="2000" kern="1200" dirty="0" smtClean="0">
            <a:latin typeface="Muller Narrow Light" panose="00000400000000000000" pitchFamily="50" charset="-52"/>
          </a:endParaRPr>
        </a:p>
      </dgm:t>
    </dgm:pt>
    <dgm:pt modelId="{3229E473-40B7-45D9-ACBD-6489EFD2BCA3}" type="parTrans" cxnId="{EB2DE29D-70E2-425A-9C5D-7BD1ED71B059}">
      <dgm:prSet/>
      <dgm:spPr/>
      <dgm:t>
        <a:bodyPr/>
        <a:lstStyle/>
        <a:p>
          <a:endParaRPr lang="ru-RU"/>
        </a:p>
      </dgm:t>
    </dgm:pt>
    <dgm:pt modelId="{994B57E1-5B5F-4518-8282-FAF592700B17}" type="sibTrans" cxnId="{EB2DE29D-70E2-425A-9C5D-7BD1ED71B059}">
      <dgm:prSet/>
      <dgm:spPr/>
      <dgm:t>
        <a:bodyPr/>
        <a:lstStyle/>
        <a:p>
          <a:endParaRPr lang="ru-RU"/>
        </a:p>
      </dgm:t>
    </dgm:pt>
    <dgm:pt modelId="{21443B19-0659-44BA-9FDC-028B892BED10}">
      <dgm:prSet phldrT="[Текст]" custT="1"/>
      <dgm:spPr>
        <a:solidFill>
          <a:srgbClr val="0082C8"/>
        </a:solidFill>
      </dgm:spPr>
      <dgm:t>
        <a:bodyPr/>
        <a:lstStyle/>
        <a:p>
          <a:pPr algn="ctr" defTabSz="889000">
            <a:spcAft>
              <a:spcPct val="35000"/>
            </a:spcAft>
          </a:pPr>
          <a:endParaRPr lang="ru-RU" sz="2000" kern="1200" dirty="0" smtClean="0">
            <a:latin typeface="Muller Narrow Light" panose="00000400000000000000" pitchFamily="50" charset="-52"/>
          </a:endParaRPr>
        </a:p>
        <a:p>
          <a:pPr algn="ctr" defTabSz="889000">
            <a:spcAft>
              <a:spcPct val="35000"/>
            </a:spcAft>
          </a:pPr>
          <a:endParaRPr lang="ru-RU" sz="2000" kern="1200" dirty="0" smtClean="0">
            <a:latin typeface="Muller Narrow Light" panose="00000400000000000000" pitchFamily="50" charset="-52"/>
          </a:endParaRPr>
        </a:p>
        <a:p>
          <a:pPr algn="ctr" defTabSz="889000">
            <a:spcAft>
              <a:spcPct val="35000"/>
            </a:spcAft>
          </a:pPr>
          <a:endParaRPr lang="ru-RU" sz="2000" kern="1200" dirty="0" smtClean="0">
            <a:latin typeface="Muller Narrow Light" panose="00000400000000000000" pitchFamily="50" charset="-52"/>
          </a:endParaRPr>
        </a:p>
        <a:p>
          <a:pPr algn="ctr" defTabSz="889000">
            <a:spcAft>
              <a:spcPct val="35000"/>
            </a:spcAft>
          </a:pPr>
          <a:endParaRPr lang="ru-RU" sz="2000" kern="1200" dirty="0" smtClean="0">
            <a:latin typeface="Muller Narrow Light" panose="00000400000000000000" pitchFamily="50" charset="-52"/>
          </a:endParaRPr>
        </a:p>
        <a:p>
          <a:pPr algn="ctr" defTabSz="889000">
            <a:spcAft>
              <a:spcPts val="0"/>
            </a:spcAft>
          </a:pPr>
          <a:r>
            <a:rPr lang="ru-RU" sz="2000" kern="1200" dirty="0" smtClean="0">
              <a:solidFill>
                <a:schemeClr val="bg1"/>
              </a:solidFill>
              <a:latin typeface="Corki" panose="00000500000000000000" pitchFamily="50" charset="-52"/>
            </a:rPr>
            <a:t>не учитываются в Мурманской области (организации зарегистрированы в др. </a:t>
          </a:r>
          <a:endParaRPr lang="ru-RU" sz="2000" kern="1200" dirty="0" smtClean="0">
            <a:solidFill>
              <a:schemeClr val="bg1"/>
            </a:solidFill>
            <a:latin typeface="Corki" panose="00000500000000000000" pitchFamily="50" charset="-52"/>
          </a:endParaRPr>
        </a:p>
        <a:p>
          <a:pPr algn="ctr" defTabSz="889000"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  <a:latin typeface="Corki" panose="00000500000000000000" pitchFamily="50" charset="-52"/>
            </a:rPr>
            <a:t>субъектах </a:t>
          </a:r>
          <a:r>
            <a:rPr lang="ru-RU" sz="2000" kern="1200" dirty="0" smtClean="0">
              <a:solidFill>
                <a:schemeClr val="bg1"/>
              </a:solidFill>
              <a:latin typeface="Corki" panose="00000500000000000000" pitchFamily="50" charset="-52"/>
            </a:rPr>
            <a:t>РФ)</a:t>
          </a:r>
        </a:p>
        <a:p>
          <a:pPr marL="0" algn="ctr" defTabSz="457200" rtl="0" eaLnBrk="1" latinLnBrk="0" hangingPunct="1">
            <a:spcAft>
              <a:spcPct val="35000"/>
            </a:spcAft>
          </a:pPr>
          <a:r>
            <a:rPr lang="ru-RU" sz="2000" kern="1200" dirty="0" smtClean="0">
              <a:latin typeface="Muller Narrow Light" panose="00000400000000000000" pitchFamily="50" charset="-52"/>
            </a:rPr>
            <a:t> </a:t>
          </a:r>
          <a:endParaRPr lang="ru-RU" sz="4000" b="1" kern="1200" dirty="0">
            <a:ln w="22225">
              <a:noFill/>
              <a:prstDash val="solid"/>
            </a:ln>
            <a:solidFill>
              <a:schemeClr val="tx1"/>
            </a:solidFill>
            <a:latin typeface="Muller Narrow ExtraBold Italic" panose="00000900000000000000" pitchFamily="50" charset="-52"/>
            <a:ea typeface="+mn-ea"/>
            <a:cs typeface="+mn-cs"/>
          </a:endParaRPr>
        </a:p>
      </dgm:t>
    </dgm:pt>
    <dgm:pt modelId="{8C311848-B58C-4532-8078-4A98E94F802A}" type="parTrans" cxnId="{787CE641-AB17-40E9-9739-0F14ACA21337}">
      <dgm:prSet/>
      <dgm:spPr/>
      <dgm:t>
        <a:bodyPr/>
        <a:lstStyle/>
        <a:p>
          <a:endParaRPr lang="ru-RU"/>
        </a:p>
      </dgm:t>
    </dgm:pt>
    <dgm:pt modelId="{4F2D9D11-1B70-47E9-9BBA-CD8743813589}" type="sibTrans" cxnId="{787CE641-AB17-40E9-9739-0F14ACA21337}">
      <dgm:prSet/>
      <dgm:spPr/>
      <dgm:t>
        <a:bodyPr/>
        <a:lstStyle/>
        <a:p>
          <a:endParaRPr lang="ru-RU"/>
        </a:p>
      </dgm:t>
    </dgm:pt>
    <dgm:pt modelId="{5D223759-0062-4BAC-809F-1E879A2EF618}">
      <dgm:prSet phldrT="[Текст]" custT="1"/>
      <dgm:spPr>
        <a:solidFill>
          <a:srgbClr val="F05A28"/>
        </a:solidFill>
      </dgm:spPr>
      <dgm:t>
        <a:bodyPr/>
        <a:lstStyle/>
        <a:p>
          <a:pPr algn="ctr" defTabSz="889000"/>
          <a:endParaRPr lang="ru-RU" sz="2000" kern="1200" dirty="0" smtClean="0">
            <a:latin typeface="Muller Narrow Light" panose="00000400000000000000" pitchFamily="50" charset="-52"/>
          </a:endParaRPr>
        </a:p>
        <a:p>
          <a:pPr algn="ctr" defTabSz="889000"/>
          <a:endParaRPr lang="ru-RU" sz="2000" kern="1200" dirty="0" smtClean="0">
            <a:latin typeface="Muller Narrow Light" panose="00000400000000000000" pitchFamily="50" charset="-52"/>
          </a:endParaRPr>
        </a:p>
        <a:p>
          <a:pPr algn="ctr" defTabSz="889000"/>
          <a:endParaRPr lang="ru-RU" sz="2000" kern="1200" dirty="0" smtClean="0">
            <a:latin typeface="Muller Narrow Light" panose="00000400000000000000" pitchFamily="50" charset="-52"/>
          </a:endParaRPr>
        </a:p>
        <a:p>
          <a:pPr algn="ctr" defTabSz="889000"/>
          <a:endParaRPr lang="ru-RU" sz="2000" kern="1200" dirty="0" smtClean="0">
            <a:latin typeface="Muller Narrow Light" panose="00000400000000000000" pitchFamily="50" charset="-52"/>
          </a:endParaRPr>
        </a:p>
        <a:p>
          <a:pPr algn="ctr" defTabSz="889000"/>
          <a:endParaRPr lang="ru-RU" sz="2000" kern="1200" dirty="0" smtClean="0">
            <a:solidFill>
              <a:schemeClr val="bg1"/>
            </a:solidFill>
            <a:latin typeface="Muller Narrow Light" panose="00000400000000000000" pitchFamily="50" charset="-52"/>
          </a:endParaRPr>
        </a:p>
        <a:p>
          <a:pPr algn="ctr" defTabSz="889000"/>
          <a:endParaRPr lang="ru-RU" sz="2000" kern="1200" dirty="0" smtClean="0">
            <a:solidFill>
              <a:schemeClr val="bg1"/>
            </a:solidFill>
            <a:latin typeface="Muller Narrow Light" panose="00000400000000000000" pitchFamily="50" charset="-52"/>
          </a:endParaRPr>
        </a:p>
        <a:p>
          <a:pPr algn="ctr" defTabSz="889000"/>
          <a:r>
            <a:rPr lang="ru-RU" sz="2000" kern="1200" dirty="0" smtClean="0">
              <a:solidFill>
                <a:schemeClr val="bg1"/>
              </a:solidFill>
              <a:latin typeface="Corki" panose="00000500000000000000" pitchFamily="50" charset="-52"/>
            </a:rPr>
            <a:t>расследование не завершено </a:t>
          </a:r>
        </a:p>
        <a:p>
          <a:pPr algn="ctr" defTabSz="889000"/>
          <a:endParaRPr lang="ru-RU" sz="2000" kern="1200" dirty="0" smtClean="0">
            <a:latin typeface="Muller Narrow Light" panose="00000400000000000000" pitchFamily="50" charset="-52"/>
          </a:endParaRPr>
        </a:p>
        <a:p>
          <a:pPr algn="ctr" defTabSz="889000"/>
          <a:endParaRPr lang="ru-RU" sz="2000" kern="1200" dirty="0" smtClean="0">
            <a:latin typeface="Muller Narrow Light" panose="00000400000000000000" pitchFamily="50" charset="-52"/>
          </a:endParaRPr>
        </a:p>
        <a:p>
          <a:pPr marL="0" algn="ctr" defTabSz="457200" rtl="0" eaLnBrk="1" latinLnBrk="0" hangingPunct="1"/>
          <a:endParaRPr lang="ru-RU" sz="4000" b="1" kern="1200" dirty="0">
            <a:ln w="22225">
              <a:noFill/>
              <a:prstDash val="solid"/>
            </a:ln>
            <a:solidFill>
              <a:schemeClr val="tx1"/>
            </a:solidFill>
            <a:latin typeface="Muller Narrow ExtraBold Italic" panose="00000900000000000000" pitchFamily="50" charset="-52"/>
            <a:ea typeface="+mn-ea"/>
            <a:cs typeface="+mn-cs"/>
          </a:endParaRPr>
        </a:p>
      </dgm:t>
    </dgm:pt>
    <dgm:pt modelId="{AFE91E0B-4DFB-406E-B4C1-9FBD6CD2068B}" type="sibTrans" cxnId="{0C9FC840-0652-4F4F-A7A8-6DB3E23F5BCA}">
      <dgm:prSet/>
      <dgm:spPr/>
      <dgm:t>
        <a:bodyPr/>
        <a:lstStyle/>
        <a:p>
          <a:endParaRPr lang="ru-RU"/>
        </a:p>
      </dgm:t>
    </dgm:pt>
    <dgm:pt modelId="{BF34182B-4533-4C21-B7DB-EE310798503B}" type="parTrans" cxnId="{0C9FC840-0652-4F4F-A7A8-6DB3E23F5BCA}">
      <dgm:prSet/>
      <dgm:spPr/>
      <dgm:t>
        <a:bodyPr/>
        <a:lstStyle/>
        <a:p>
          <a:endParaRPr lang="ru-RU"/>
        </a:p>
      </dgm:t>
    </dgm:pt>
    <dgm:pt modelId="{5463B492-B7F7-4FBD-B7E0-A0A37C2C4CE7}">
      <dgm:prSet phldrT="[Текст]" custT="1"/>
      <dgm:spPr>
        <a:solidFill>
          <a:srgbClr val="0082C8"/>
        </a:solidFill>
      </dgm:spPr>
      <dgm:t>
        <a:bodyPr/>
        <a:lstStyle/>
        <a:p>
          <a:pPr algn="ctr" defTabSz="889000"/>
          <a:endParaRPr lang="ru-RU" sz="2000" kern="1200" dirty="0" smtClean="0">
            <a:latin typeface="Muller Narrow Light" panose="00000400000000000000" pitchFamily="50" charset="-52"/>
          </a:endParaRPr>
        </a:p>
        <a:p>
          <a:pPr algn="ctr" defTabSz="889000"/>
          <a:endParaRPr lang="ru-RU" sz="2000" kern="1200" dirty="0" smtClean="0">
            <a:latin typeface="Muller Narrow Light" panose="00000400000000000000" pitchFamily="50" charset="-52"/>
          </a:endParaRPr>
        </a:p>
        <a:p>
          <a:pPr algn="ctr" defTabSz="889000"/>
          <a:endParaRPr lang="ru-RU" sz="2000" kern="1200" dirty="0" smtClean="0">
            <a:latin typeface="Muller Narrow Light" panose="00000400000000000000" pitchFamily="50" charset="-52"/>
          </a:endParaRPr>
        </a:p>
        <a:p>
          <a:pPr algn="ctr" defTabSz="889000"/>
          <a:endParaRPr lang="ru-RU" sz="2000" kern="1200" dirty="0" smtClean="0">
            <a:latin typeface="Muller Narrow Light" panose="00000400000000000000" pitchFamily="50" charset="-52"/>
          </a:endParaRPr>
        </a:p>
        <a:p>
          <a:pPr algn="ctr" defTabSz="889000"/>
          <a:endParaRPr lang="ru-RU" sz="2000" kern="1200" dirty="0" smtClean="0">
            <a:latin typeface="Muller Narrow Light" panose="00000400000000000000" pitchFamily="50" charset="-52"/>
          </a:endParaRPr>
        </a:p>
        <a:p>
          <a:pPr algn="ctr" defTabSz="889000"/>
          <a:endParaRPr lang="ru-RU" sz="2000" kern="1200" dirty="0" smtClean="0">
            <a:solidFill>
              <a:schemeClr val="bg1"/>
            </a:solidFill>
            <a:latin typeface="Muller Narrow Light" panose="00000400000000000000" pitchFamily="50" charset="-52"/>
          </a:endParaRPr>
        </a:p>
        <a:p>
          <a:pPr algn="ctr" defTabSz="889000"/>
          <a:r>
            <a:rPr lang="ru-RU" sz="2000" kern="1200" dirty="0" smtClean="0">
              <a:solidFill>
                <a:schemeClr val="bg1"/>
              </a:solidFill>
              <a:latin typeface="Corki" panose="00000500000000000000" pitchFamily="50" charset="-52"/>
            </a:rPr>
            <a:t>связанные с </a:t>
          </a:r>
        </a:p>
        <a:p>
          <a:pPr algn="ctr" defTabSz="889000"/>
          <a:r>
            <a:rPr lang="ru-RU" sz="2000" kern="1200" dirty="0" smtClean="0">
              <a:solidFill>
                <a:schemeClr val="bg1"/>
              </a:solidFill>
              <a:latin typeface="Corki" panose="00000500000000000000" pitchFamily="50" charset="-52"/>
            </a:rPr>
            <a:t>производством </a:t>
          </a:r>
        </a:p>
        <a:p>
          <a:pPr algn="ctr" defTabSz="889000"/>
          <a:endParaRPr lang="ru-RU" sz="2000" kern="1200" dirty="0" smtClean="0">
            <a:latin typeface="Corki" panose="00000500000000000000" pitchFamily="50" charset="-52"/>
          </a:endParaRPr>
        </a:p>
        <a:p>
          <a:pPr algn="ctr" defTabSz="889000"/>
          <a:endParaRPr lang="ru-RU" sz="2000" kern="1200" dirty="0" smtClean="0">
            <a:latin typeface="Corki" panose="00000500000000000000" pitchFamily="50" charset="-52"/>
          </a:endParaRPr>
        </a:p>
        <a:p>
          <a:pPr algn="ctr" defTabSz="889000"/>
          <a:endParaRPr lang="ru-RU" sz="2000" kern="1200" dirty="0">
            <a:latin typeface="Corki" panose="00000500000000000000" pitchFamily="50" charset="-52"/>
          </a:endParaRPr>
        </a:p>
      </dgm:t>
    </dgm:pt>
    <dgm:pt modelId="{4D4FF709-9ACC-4034-85DD-CD98C0305B8F}" type="sibTrans" cxnId="{EE346985-6F00-47AB-910F-338C6891F1E3}">
      <dgm:prSet/>
      <dgm:spPr/>
      <dgm:t>
        <a:bodyPr/>
        <a:lstStyle/>
        <a:p>
          <a:endParaRPr lang="ru-RU"/>
        </a:p>
      </dgm:t>
    </dgm:pt>
    <dgm:pt modelId="{23E93F0E-34B0-466C-9E3E-0B7FE8E93BAC}" type="parTrans" cxnId="{EE346985-6F00-47AB-910F-338C6891F1E3}">
      <dgm:prSet/>
      <dgm:spPr/>
      <dgm:t>
        <a:bodyPr/>
        <a:lstStyle/>
        <a:p>
          <a:endParaRPr lang="ru-RU"/>
        </a:p>
      </dgm:t>
    </dgm:pt>
    <dgm:pt modelId="{99AB9120-1EBA-45C2-AC6D-66424E3716E5}" type="pres">
      <dgm:prSet presAssocID="{046CBDC0-9D87-4954-B750-04D659AD0AC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D5F152-A75C-4636-8906-48EE2DCEE0AD}" type="pres">
      <dgm:prSet presAssocID="{5463B492-B7F7-4FBD-B7E0-A0A37C2C4CE7}" presName="compNode" presStyleCnt="0"/>
      <dgm:spPr/>
    </dgm:pt>
    <dgm:pt modelId="{E6AD4D8B-3BF4-4619-A296-E5B27406F82F}" type="pres">
      <dgm:prSet presAssocID="{5463B492-B7F7-4FBD-B7E0-A0A37C2C4CE7}" presName="aNode" presStyleLbl="bgShp" presStyleIdx="0" presStyleCnt="4" custLinFactNeighborX="2992" custLinFactNeighborY="276"/>
      <dgm:spPr/>
      <dgm:t>
        <a:bodyPr/>
        <a:lstStyle/>
        <a:p>
          <a:endParaRPr lang="ru-RU"/>
        </a:p>
      </dgm:t>
    </dgm:pt>
    <dgm:pt modelId="{258DEC40-08C7-451F-B367-8BF0B1AA72FB}" type="pres">
      <dgm:prSet presAssocID="{5463B492-B7F7-4FBD-B7E0-A0A37C2C4CE7}" presName="textNode" presStyleLbl="bgShp" presStyleIdx="0" presStyleCnt="4"/>
      <dgm:spPr/>
      <dgm:t>
        <a:bodyPr/>
        <a:lstStyle/>
        <a:p>
          <a:endParaRPr lang="ru-RU"/>
        </a:p>
      </dgm:t>
    </dgm:pt>
    <dgm:pt modelId="{16A8237F-7057-402B-8493-873A7260E4C0}" type="pres">
      <dgm:prSet presAssocID="{5463B492-B7F7-4FBD-B7E0-A0A37C2C4CE7}" presName="compChildNode" presStyleCnt="0"/>
      <dgm:spPr/>
    </dgm:pt>
    <dgm:pt modelId="{097EA4D2-D60A-47D9-86C1-6F6471A6A757}" type="pres">
      <dgm:prSet presAssocID="{5463B492-B7F7-4FBD-B7E0-A0A37C2C4CE7}" presName="theInnerList" presStyleCnt="0"/>
      <dgm:spPr/>
    </dgm:pt>
    <dgm:pt modelId="{3A36FA26-7358-479B-93EC-174CC4E9DE34}" type="pres">
      <dgm:prSet presAssocID="{5463B492-B7F7-4FBD-B7E0-A0A37C2C4CE7}" presName="aSpace" presStyleCnt="0"/>
      <dgm:spPr/>
    </dgm:pt>
    <dgm:pt modelId="{1C72EA30-D803-47D0-B788-BAE0B9DDE1DE}" type="pres">
      <dgm:prSet presAssocID="{14B1033F-0EAD-4ADE-B408-F5D00D407964}" presName="compNode" presStyleCnt="0"/>
      <dgm:spPr/>
    </dgm:pt>
    <dgm:pt modelId="{DABB792A-B700-4DF0-90CA-F9C8BCA77931}" type="pres">
      <dgm:prSet presAssocID="{14B1033F-0EAD-4ADE-B408-F5D00D407964}" presName="aNode" presStyleLbl="bgShp" presStyleIdx="1" presStyleCnt="4" custLinFactNeighborX="684"/>
      <dgm:spPr/>
      <dgm:t>
        <a:bodyPr/>
        <a:lstStyle/>
        <a:p>
          <a:endParaRPr lang="ru-RU"/>
        </a:p>
      </dgm:t>
    </dgm:pt>
    <dgm:pt modelId="{B8367BC0-403B-4295-9D67-03C323AB6F97}" type="pres">
      <dgm:prSet presAssocID="{14B1033F-0EAD-4ADE-B408-F5D00D407964}" presName="textNode" presStyleLbl="bgShp" presStyleIdx="1" presStyleCnt="4"/>
      <dgm:spPr/>
      <dgm:t>
        <a:bodyPr/>
        <a:lstStyle/>
        <a:p>
          <a:endParaRPr lang="ru-RU"/>
        </a:p>
      </dgm:t>
    </dgm:pt>
    <dgm:pt modelId="{F6BC8EE0-E234-4078-89A7-72309A30BF6D}" type="pres">
      <dgm:prSet presAssocID="{14B1033F-0EAD-4ADE-B408-F5D00D407964}" presName="compChildNode" presStyleCnt="0"/>
      <dgm:spPr/>
    </dgm:pt>
    <dgm:pt modelId="{4990787D-4E64-47E3-AED1-351554AEAFE9}" type="pres">
      <dgm:prSet presAssocID="{14B1033F-0EAD-4ADE-B408-F5D00D407964}" presName="theInnerList" presStyleCnt="0"/>
      <dgm:spPr/>
    </dgm:pt>
    <dgm:pt modelId="{F78C9059-F3C6-434B-9139-5DB6799D95AF}" type="pres">
      <dgm:prSet presAssocID="{14B1033F-0EAD-4ADE-B408-F5D00D407964}" presName="aSpace" presStyleCnt="0"/>
      <dgm:spPr/>
    </dgm:pt>
    <dgm:pt modelId="{41CFCCED-0279-4846-B90F-27AE1B7C2351}" type="pres">
      <dgm:prSet presAssocID="{21443B19-0659-44BA-9FDC-028B892BED10}" presName="compNode" presStyleCnt="0"/>
      <dgm:spPr/>
    </dgm:pt>
    <dgm:pt modelId="{C721F0E9-70C1-4E81-A380-3B6B8E5B867D}" type="pres">
      <dgm:prSet presAssocID="{21443B19-0659-44BA-9FDC-028B892BED10}" presName="aNode" presStyleLbl="bgShp" presStyleIdx="2" presStyleCnt="4"/>
      <dgm:spPr/>
      <dgm:t>
        <a:bodyPr/>
        <a:lstStyle/>
        <a:p>
          <a:endParaRPr lang="ru-RU"/>
        </a:p>
      </dgm:t>
    </dgm:pt>
    <dgm:pt modelId="{94BA3DF7-325B-422D-AC2B-552B72727A23}" type="pres">
      <dgm:prSet presAssocID="{21443B19-0659-44BA-9FDC-028B892BED10}" presName="textNode" presStyleLbl="bgShp" presStyleIdx="2" presStyleCnt="4"/>
      <dgm:spPr/>
      <dgm:t>
        <a:bodyPr/>
        <a:lstStyle/>
        <a:p>
          <a:endParaRPr lang="ru-RU"/>
        </a:p>
      </dgm:t>
    </dgm:pt>
    <dgm:pt modelId="{FB867055-6CAA-474B-AAF4-1E7723D13046}" type="pres">
      <dgm:prSet presAssocID="{21443B19-0659-44BA-9FDC-028B892BED10}" presName="compChildNode" presStyleCnt="0"/>
      <dgm:spPr/>
    </dgm:pt>
    <dgm:pt modelId="{34B02A22-2A5B-463E-BDBD-9A701E3F1617}" type="pres">
      <dgm:prSet presAssocID="{21443B19-0659-44BA-9FDC-028B892BED10}" presName="theInnerList" presStyleCnt="0"/>
      <dgm:spPr/>
    </dgm:pt>
    <dgm:pt modelId="{43B4D6B6-5406-48FA-A757-E35A6C367AA9}" type="pres">
      <dgm:prSet presAssocID="{21443B19-0659-44BA-9FDC-028B892BED10}" presName="aSpace" presStyleCnt="0"/>
      <dgm:spPr/>
    </dgm:pt>
    <dgm:pt modelId="{9EA4AA42-1120-40C7-919A-508EDB698015}" type="pres">
      <dgm:prSet presAssocID="{5D223759-0062-4BAC-809F-1E879A2EF618}" presName="compNode" presStyleCnt="0"/>
      <dgm:spPr/>
    </dgm:pt>
    <dgm:pt modelId="{3A109D83-6B7D-4810-A639-6C1BC470687B}" type="pres">
      <dgm:prSet presAssocID="{5D223759-0062-4BAC-809F-1E879A2EF618}" presName="aNode" presStyleLbl="bgShp" presStyleIdx="3" presStyleCnt="4" custLinFactNeighborX="9410" custLinFactNeighborY="2002"/>
      <dgm:spPr/>
      <dgm:t>
        <a:bodyPr/>
        <a:lstStyle/>
        <a:p>
          <a:endParaRPr lang="ru-RU"/>
        </a:p>
      </dgm:t>
    </dgm:pt>
    <dgm:pt modelId="{B4C156E9-3CCA-47D1-9CD2-D4EE6E1960FC}" type="pres">
      <dgm:prSet presAssocID="{5D223759-0062-4BAC-809F-1E879A2EF618}" presName="textNode" presStyleLbl="bgShp" presStyleIdx="3" presStyleCnt="4"/>
      <dgm:spPr/>
      <dgm:t>
        <a:bodyPr/>
        <a:lstStyle/>
        <a:p>
          <a:endParaRPr lang="ru-RU"/>
        </a:p>
      </dgm:t>
    </dgm:pt>
    <dgm:pt modelId="{E19FC8A9-69EA-477F-BBA7-4E32C4402331}" type="pres">
      <dgm:prSet presAssocID="{5D223759-0062-4BAC-809F-1E879A2EF618}" presName="compChildNode" presStyleCnt="0"/>
      <dgm:spPr/>
    </dgm:pt>
    <dgm:pt modelId="{BABB391A-403A-4E60-96BC-A200BFCE6983}" type="pres">
      <dgm:prSet presAssocID="{5D223759-0062-4BAC-809F-1E879A2EF618}" presName="theInnerList" presStyleCnt="0"/>
      <dgm:spPr/>
    </dgm:pt>
  </dgm:ptLst>
  <dgm:cxnLst>
    <dgm:cxn modelId="{7DA1230A-301C-4ABA-9956-6FAA4165D75B}" type="presOf" srcId="{21443B19-0659-44BA-9FDC-028B892BED10}" destId="{C721F0E9-70C1-4E81-A380-3B6B8E5B867D}" srcOrd="0" destOrd="0" presId="urn:microsoft.com/office/officeart/2005/8/layout/lProcess2"/>
    <dgm:cxn modelId="{955CCDE5-7681-407D-BEBA-7DE33ED7FDBA}" type="presOf" srcId="{5463B492-B7F7-4FBD-B7E0-A0A37C2C4CE7}" destId="{258DEC40-08C7-451F-B367-8BF0B1AA72FB}" srcOrd="1" destOrd="0" presId="urn:microsoft.com/office/officeart/2005/8/layout/lProcess2"/>
    <dgm:cxn modelId="{298BFC8D-F6CD-40DE-A795-7BE0234F6ADB}" type="presOf" srcId="{5463B492-B7F7-4FBD-B7E0-A0A37C2C4CE7}" destId="{E6AD4D8B-3BF4-4619-A296-E5B27406F82F}" srcOrd="0" destOrd="0" presId="urn:microsoft.com/office/officeart/2005/8/layout/lProcess2"/>
    <dgm:cxn modelId="{EB2DE29D-70E2-425A-9C5D-7BD1ED71B059}" srcId="{046CBDC0-9D87-4954-B750-04D659AD0ACE}" destId="{14B1033F-0EAD-4ADE-B408-F5D00D407964}" srcOrd="1" destOrd="0" parTransId="{3229E473-40B7-45D9-ACBD-6489EFD2BCA3}" sibTransId="{994B57E1-5B5F-4518-8282-FAF592700B17}"/>
    <dgm:cxn modelId="{375C6C86-2E47-424C-B913-4891CCD272BF}" type="presOf" srcId="{5D223759-0062-4BAC-809F-1E879A2EF618}" destId="{3A109D83-6B7D-4810-A639-6C1BC470687B}" srcOrd="0" destOrd="0" presId="urn:microsoft.com/office/officeart/2005/8/layout/lProcess2"/>
    <dgm:cxn modelId="{0C9FC840-0652-4F4F-A7A8-6DB3E23F5BCA}" srcId="{046CBDC0-9D87-4954-B750-04D659AD0ACE}" destId="{5D223759-0062-4BAC-809F-1E879A2EF618}" srcOrd="3" destOrd="0" parTransId="{BF34182B-4533-4C21-B7DB-EE310798503B}" sibTransId="{AFE91E0B-4DFB-406E-B4C1-9FBD6CD2068B}"/>
    <dgm:cxn modelId="{1B24BF37-6865-46F3-908C-58CCB2834759}" type="presOf" srcId="{5D223759-0062-4BAC-809F-1E879A2EF618}" destId="{B4C156E9-3CCA-47D1-9CD2-D4EE6E1960FC}" srcOrd="1" destOrd="0" presId="urn:microsoft.com/office/officeart/2005/8/layout/lProcess2"/>
    <dgm:cxn modelId="{EE346985-6F00-47AB-910F-338C6891F1E3}" srcId="{046CBDC0-9D87-4954-B750-04D659AD0ACE}" destId="{5463B492-B7F7-4FBD-B7E0-A0A37C2C4CE7}" srcOrd="0" destOrd="0" parTransId="{23E93F0E-34B0-466C-9E3E-0B7FE8E93BAC}" sibTransId="{4D4FF709-9ACC-4034-85DD-CD98C0305B8F}"/>
    <dgm:cxn modelId="{787CE641-AB17-40E9-9739-0F14ACA21337}" srcId="{046CBDC0-9D87-4954-B750-04D659AD0ACE}" destId="{21443B19-0659-44BA-9FDC-028B892BED10}" srcOrd="2" destOrd="0" parTransId="{8C311848-B58C-4532-8078-4A98E94F802A}" sibTransId="{4F2D9D11-1B70-47E9-9BBA-CD8743813589}"/>
    <dgm:cxn modelId="{A89750F8-8C46-4632-BD29-7E4D4C121AF0}" type="presOf" srcId="{14B1033F-0EAD-4ADE-B408-F5D00D407964}" destId="{B8367BC0-403B-4295-9D67-03C323AB6F97}" srcOrd="1" destOrd="0" presId="urn:microsoft.com/office/officeart/2005/8/layout/lProcess2"/>
    <dgm:cxn modelId="{DC8799F7-46E4-4EBE-9F68-1B63EB128979}" type="presOf" srcId="{046CBDC0-9D87-4954-B750-04D659AD0ACE}" destId="{99AB9120-1EBA-45C2-AC6D-66424E3716E5}" srcOrd="0" destOrd="0" presId="urn:microsoft.com/office/officeart/2005/8/layout/lProcess2"/>
    <dgm:cxn modelId="{6C47DB49-B452-4C9C-A0AB-151632E93B21}" type="presOf" srcId="{14B1033F-0EAD-4ADE-B408-F5D00D407964}" destId="{DABB792A-B700-4DF0-90CA-F9C8BCA77931}" srcOrd="0" destOrd="0" presId="urn:microsoft.com/office/officeart/2005/8/layout/lProcess2"/>
    <dgm:cxn modelId="{C6EE7CD4-0F42-4259-8085-DB330E10E350}" type="presOf" srcId="{21443B19-0659-44BA-9FDC-028B892BED10}" destId="{94BA3DF7-325B-422D-AC2B-552B72727A23}" srcOrd="1" destOrd="0" presId="urn:microsoft.com/office/officeart/2005/8/layout/lProcess2"/>
    <dgm:cxn modelId="{3348794E-DF84-46FD-A026-7794EE0F26BB}" type="presParOf" srcId="{99AB9120-1EBA-45C2-AC6D-66424E3716E5}" destId="{30D5F152-A75C-4636-8906-48EE2DCEE0AD}" srcOrd="0" destOrd="0" presId="urn:microsoft.com/office/officeart/2005/8/layout/lProcess2"/>
    <dgm:cxn modelId="{E87445D9-0011-4127-8BA3-7D59D677C5A9}" type="presParOf" srcId="{30D5F152-A75C-4636-8906-48EE2DCEE0AD}" destId="{E6AD4D8B-3BF4-4619-A296-E5B27406F82F}" srcOrd="0" destOrd="0" presId="urn:microsoft.com/office/officeart/2005/8/layout/lProcess2"/>
    <dgm:cxn modelId="{0B6FB5FB-F9F2-4D32-B4B0-E2982A90352D}" type="presParOf" srcId="{30D5F152-A75C-4636-8906-48EE2DCEE0AD}" destId="{258DEC40-08C7-451F-B367-8BF0B1AA72FB}" srcOrd="1" destOrd="0" presId="urn:microsoft.com/office/officeart/2005/8/layout/lProcess2"/>
    <dgm:cxn modelId="{42DA451B-3E7B-4CB1-8001-D0148AAEBBD6}" type="presParOf" srcId="{30D5F152-A75C-4636-8906-48EE2DCEE0AD}" destId="{16A8237F-7057-402B-8493-873A7260E4C0}" srcOrd="2" destOrd="0" presId="urn:microsoft.com/office/officeart/2005/8/layout/lProcess2"/>
    <dgm:cxn modelId="{14F2AEE5-7C7F-4771-B1EB-A78E5E040907}" type="presParOf" srcId="{16A8237F-7057-402B-8493-873A7260E4C0}" destId="{097EA4D2-D60A-47D9-86C1-6F6471A6A757}" srcOrd="0" destOrd="0" presId="urn:microsoft.com/office/officeart/2005/8/layout/lProcess2"/>
    <dgm:cxn modelId="{5953CD26-F53C-4171-BBD8-5D743BCDB32A}" type="presParOf" srcId="{99AB9120-1EBA-45C2-AC6D-66424E3716E5}" destId="{3A36FA26-7358-479B-93EC-174CC4E9DE34}" srcOrd="1" destOrd="0" presId="urn:microsoft.com/office/officeart/2005/8/layout/lProcess2"/>
    <dgm:cxn modelId="{D5AF1370-F7D9-419C-932D-5AB0754E7456}" type="presParOf" srcId="{99AB9120-1EBA-45C2-AC6D-66424E3716E5}" destId="{1C72EA30-D803-47D0-B788-BAE0B9DDE1DE}" srcOrd="2" destOrd="0" presId="urn:microsoft.com/office/officeart/2005/8/layout/lProcess2"/>
    <dgm:cxn modelId="{1051FE1C-8202-4D1B-9A0F-1A6B500A9392}" type="presParOf" srcId="{1C72EA30-D803-47D0-B788-BAE0B9DDE1DE}" destId="{DABB792A-B700-4DF0-90CA-F9C8BCA77931}" srcOrd="0" destOrd="0" presId="urn:microsoft.com/office/officeart/2005/8/layout/lProcess2"/>
    <dgm:cxn modelId="{213349EB-B364-4177-8C85-1F6F11F61F08}" type="presParOf" srcId="{1C72EA30-D803-47D0-B788-BAE0B9DDE1DE}" destId="{B8367BC0-403B-4295-9D67-03C323AB6F97}" srcOrd="1" destOrd="0" presId="urn:microsoft.com/office/officeart/2005/8/layout/lProcess2"/>
    <dgm:cxn modelId="{F4A04862-CC3A-43D5-B6EF-15A3E527EF8F}" type="presParOf" srcId="{1C72EA30-D803-47D0-B788-BAE0B9DDE1DE}" destId="{F6BC8EE0-E234-4078-89A7-72309A30BF6D}" srcOrd="2" destOrd="0" presId="urn:microsoft.com/office/officeart/2005/8/layout/lProcess2"/>
    <dgm:cxn modelId="{1FFC0089-0686-4C88-913D-57266185F1FC}" type="presParOf" srcId="{F6BC8EE0-E234-4078-89A7-72309A30BF6D}" destId="{4990787D-4E64-47E3-AED1-351554AEAFE9}" srcOrd="0" destOrd="0" presId="urn:microsoft.com/office/officeart/2005/8/layout/lProcess2"/>
    <dgm:cxn modelId="{70886C97-9C15-43E1-B960-D0534DE42253}" type="presParOf" srcId="{99AB9120-1EBA-45C2-AC6D-66424E3716E5}" destId="{F78C9059-F3C6-434B-9139-5DB6799D95AF}" srcOrd="3" destOrd="0" presId="urn:microsoft.com/office/officeart/2005/8/layout/lProcess2"/>
    <dgm:cxn modelId="{71E42682-328F-45BC-BC0C-4417FA3C60D4}" type="presParOf" srcId="{99AB9120-1EBA-45C2-AC6D-66424E3716E5}" destId="{41CFCCED-0279-4846-B90F-27AE1B7C2351}" srcOrd="4" destOrd="0" presId="urn:microsoft.com/office/officeart/2005/8/layout/lProcess2"/>
    <dgm:cxn modelId="{F28C23D6-0E63-404F-BA0C-B5F35EA9E71A}" type="presParOf" srcId="{41CFCCED-0279-4846-B90F-27AE1B7C2351}" destId="{C721F0E9-70C1-4E81-A380-3B6B8E5B867D}" srcOrd="0" destOrd="0" presId="urn:microsoft.com/office/officeart/2005/8/layout/lProcess2"/>
    <dgm:cxn modelId="{6220A83D-9308-4C8F-A5C1-5B3D4EDEDAEA}" type="presParOf" srcId="{41CFCCED-0279-4846-B90F-27AE1B7C2351}" destId="{94BA3DF7-325B-422D-AC2B-552B72727A23}" srcOrd="1" destOrd="0" presId="urn:microsoft.com/office/officeart/2005/8/layout/lProcess2"/>
    <dgm:cxn modelId="{2C1FD8B1-0426-4EDE-BB7E-D9B21CB42299}" type="presParOf" srcId="{41CFCCED-0279-4846-B90F-27AE1B7C2351}" destId="{FB867055-6CAA-474B-AAF4-1E7723D13046}" srcOrd="2" destOrd="0" presId="urn:microsoft.com/office/officeart/2005/8/layout/lProcess2"/>
    <dgm:cxn modelId="{C86E2F10-4B91-4347-AF90-EA592E9A02B0}" type="presParOf" srcId="{FB867055-6CAA-474B-AAF4-1E7723D13046}" destId="{34B02A22-2A5B-463E-BDBD-9A701E3F1617}" srcOrd="0" destOrd="0" presId="urn:microsoft.com/office/officeart/2005/8/layout/lProcess2"/>
    <dgm:cxn modelId="{CF8E0B7E-27B9-4F77-A333-62869939DAA3}" type="presParOf" srcId="{99AB9120-1EBA-45C2-AC6D-66424E3716E5}" destId="{43B4D6B6-5406-48FA-A757-E35A6C367AA9}" srcOrd="5" destOrd="0" presId="urn:microsoft.com/office/officeart/2005/8/layout/lProcess2"/>
    <dgm:cxn modelId="{98DD14CE-487A-4901-BE40-DA2B5C7BE9B7}" type="presParOf" srcId="{99AB9120-1EBA-45C2-AC6D-66424E3716E5}" destId="{9EA4AA42-1120-40C7-919A-508EDB698015}" srcOrd="6" destOrd="0" presId="urn:microsoft.com/office/officeart/2005/8/layout/lProcess2"/>
    <dgm:cxn modelId="{F2A81728-7895-409E-AE05-8DB4A95D5C50}" type="presParOf" srcId="{9EA4AA42-1120-40C7-919A-508EDB698015}" destId="{3A109D83-6B7D-4810-A639-6C1BC470687B}" srcOrd="0" destOrd="0" presId="urn:microsoft.com/office/officeart/2005/8/layout/lProcess2"/>
    <dgm:cxn modelId="{41007531-E88E-4363-B18B-4B40253AE7FF}" type="presParOf" srcId="{9EA4AA42-1120-40C7-919A-508EDB698015}" destId="{B4C156E9-3CCA-47D1-9CD2-D4EE6E1960FC}" srcOrd="1" destOrd="0" presId="urn:microsoft.com/office/officeart/2005/8/layout/lProcess2"/>
    <dgm:cxn modelId="{20AEDE85-CE61-4FD4-9BDC-9249F59DCAB4}" type="presParOf" srcId="{9EA4AA42-1120-40C7-919A-508EDB698015}" destId="{E19FC8A9-69EA-477F-BBA7-4E32C4402331}" srcOrd="2" destOrd="0" presId="urn:microsoft.com/office/officeart/2005/8/layout/lProcess2"/>
    <dgm:cxn modelId="{48E82C8A-6AF5-4464-842A-0662A4324E09}" type="presParOf" srcId="{E19FC8A9-69EA-477F-BBA7-4E32C4402331}" destId="{BABB391A-403A-4E60-96BC-A200BFCE6983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AD4D8B-3BF4-4619-A296-E5B27406F82F}">
      <dsp:nvSpPr>
        <dsp:cNvPr id="0" name=""/>
        <dsp:cNvSpPr/>
      </dsp:nvSpPr>
      <dsp:spPr>
        <a:xfrm>
          <a:off x="88908" y="0"/>
          <a:ext cx="2873662" cy="3199854"/>
        </a:xfrm>
        <a:prstGeom prst="roundRect">
          <a:avLst>
            <a:gd name="adj" fmla="val 10000"/>
          </a:avLst>
        </a:prstGeom>
        <a:solidFill>
          <a:srgbClr val="0082C8"/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latin typeface="Muller Narrow Light" panose="00000400000000000000" pitchFamily="50" charset="-52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latin typeface="Muller Narrow Light" panose="00000400000000000000" pitchFamily="50" charset="-52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latin typeface="Muller Narrow Light" panose="00000400000000000000" pitchFamily="50" charset="-52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latin typeface="Muller Narrow Light" panose="00000400000000000000" pitchFamily="50" charset="-52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latin typeface="Muller Narrow Light" panose="00000400000000000000" pitchFamily="50" charset="-52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solidFill>
              <a:schemeClr val="bg1"/>
            </a:solidFill>
            <a:latin typeface="Muller Narrow Light" panose="00000400000000000000" pitchFamily="50" charset="-52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  <a:latin typeface="Corki" panose="00000500000000000000" pitchFamily="50" charset="-52"/>
            </a:rPr>
            <a:t>связанные с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  <a:latin typeface="Corki" panose="00000500000000000000" pitchFamily="50" charset="-52"/>
            </a:rPr>
            <a:t>производством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latin typeface="Corki" panose="00000500000000000000" pitchFamily="50" charset="-52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latin typeface="Corki" panose="00000500000000000000" pitchFamily="50" charset="-52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>
            <a:latin typeface="Corki" panose="00000500000000000000" pitchFamily="50" charset="-52"/>
          </a:endParaRPr>
        </a:p>
      </dsp:txBody>
      <dsp:txXfrm>
        <a:off x="88908" y="0"/>
        <a:ext cx="2873662" cy="959956"/>
      </dsp:txXfrm>
    </dsp:sp>
    <dsp:sp modelId="{DABB792A-B700-4DF0-90CA-F9C8BCA77931}">
      <dsp:nvSpPr>
        <dsp:cNvPr id="0" name=""/>
        <dsp:cNvSpPr/>
      </dsp:nvSpPr>
      <dsp:spPr>
        <a:xfrm>
          <a:off x="3111771" y="0"/>
          <a:ext cx="2873662" cy="3199854"/>
        </a:xfrm>
        <a:prstGeom prst="roundRect">
          <a:avLst>
            <a:gd name="adj" fmla="val 10000"/>
          </a:avLst>
        </a:prstGeom>
        <a:solidFill>
          <a:srgbClr val="F05A28"/>
        </a:solidFill>
        <a:ln>
          <a:solidFill>
            <a:srgbClr val="F05A28"/>
          </a:solidFill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latin typeface="Muller Narrow Light" panose="00000400000000000000" pitchFamily="50" charset="-52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latin typeface="Muller Narrow Light" panose="00000400000000000000" pitchFamily="50" charset="-52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latin typeface="Muller Narrow Light" panose="00000400000000000000" pitchFamily="50" charset="-52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solidFill>
              <a:schemeClr val="bg1"/>
            </a:solidFill>
            <a:latin typeface="Muller Narrow Light" panose="00000400000000000000" pitchFamily="50" charset="-52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  <a:latin typeface="Corki" panose="00000500000000000000" pitchFamily="50" charset="-52"/>
            </a:rPr>
            <a:t>не связанные с производством по результатам расследования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latin typeface="Muller Narrow Light" panose="00000400000000000000" pitchFamily="50" charset="-52"/>
          </a:endParaRPr>
        </a:p>
      </dsp:txBody>
      <dsp:txXfrm>
        <a:off x="3111771" y="0"/>
        <a:ext cx="2873662" cy="959956"/>
      </dsp:txXfrm>
    </dsp:sp>
    <dsp:sp modelId="{C721F0E9-70C1-4E81-A380-3B6B8E5B867D}">
      <dsp:nvSpPr>
        <dsp:cNvPr id="0" name=""/>
        <dsp:cNvSpPr/>
      </dsp:nvSpPr>
      <dsp:spPr>
        <a:xfrm>
          <a:off x="6181303" y="0"/>
          <a:ext cx="2873662" cy="3199854"/>
        </a:xfrm>
        <a:prstGeom prst="roundRect">
          <a:avLst>
            <a:gd name="adj" fmla="val 10000"/>
          </a:avLst>
        </a:prstGeom>
        <a:solidFill>
          <a:srgbClr val="0082C8"/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latin typeface="Muller Narrow Light" panose="00000400000000000000" pitchFamily="50" charset="-52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latin typeface="Muller Narrow Light" panose="00000400000000000000" pitchFamily="50" charset="-52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latin typeface="Muller Narrow Light" panose="00000400000000000000" pitchFamily="50" charset="-52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latin typeface="Muller Narrow Light" panose="00000400000000000000" pitchFamily="50" charset="-52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>
              <a:solidFill>
                <a:schemeClr val="bg1"/>
              </a:solidFill>
              <a:latin typeface="Corki" panose="00000500000000000000" pitchFamily="50" charset="-52"/>
            </a:rPr>
            <a:t>не учитываются в Мурманской области (организации зарегистрированы в др. </a:t>
          </a:r>
          <a:endParaRPr lang="ru-RU" sz="2000" kern="1200" dirty="0" smtClean="0">
            <a:solidFill>
              <a:schemeClr val="bg1"/>
            </a:solidFill>
            <a:latin typeface="Corki" panose="00000500000000000000" pitchFamily="50" charset="-52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  <a:latin typeface="Corki" panose="00000500000000000000" pitchFamily="50" charset="-52"/>
            </a:rPr>
            <a:t>субъектах </a:t>
          </a:r>
          <a:r>
            <a:rPr lang="ru-RU" sz="2000" kern="1200" dirty="0" smtClean="0">
              <a:solidFill>
                <a:schemeClr val="bg1"/>
              </a:solidFill>
              <a:latin typeface="Corki" panose="00000500000000000000" pitchFamily="50" charset="-52"/>
            </a:rPr>
            <a:t>РФ)</a:t>
          </a:r>
        </a:p>
        <a:p>
          <a:pPr marL="0" lvl="0" algn="ctr" defTabSz="4572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Muller Narrow Light" panose="00000400000000000000" pitchFamily="50" charset="-52"/>
            </a:rPr>
            <a:t> </a:t>
          </a:r>
          <a:endParaRPr lang="ru-RU" sz="4000" b="1" kern="1200" dirty="0">
            <a:ln w="22225">
              <a:noFill/>
              <a:prstDash val="solid"/>
            </a:ln>
            <a:solidFill>
              <a:schemeClr val="tx1"/>
            </a:solidFill>
            <a:latin typeface="Muller Narrow ExtraBold Italic" panose="00000900000000000000" pitchFamily="50" charset="-52"/>
            <a:ea typeface="+mn-ea"/>
            <a:cs typeface="+mn-cs"/>
          </a:endParaRPr>
        </a:p>
      </dsp:txBody>
      <dsp:txXfrm>
        <a:off x="6181303" y="0"/>
        <a:ext cx="2873662" cy="959956"/>
      </dsp:txXfrm>
    </dsp:sp>
    <dsp:sp modelId="{3A109D83-6B7D-4810-A639-6C1BC470687B}">
      <dsp:nvSpPr>
        <dsp:cNvPr id="0" name=""/>
        <dsp:cNvSpPr/>
      </dsp:nvSpPr>
      <dsp:spPr>
        <a:xfrm>
          <a:off x="9273419" y="0"/>
          <a:ext cx="2873662" cy="3199854"/>
        </a:xfrm>
        <a:prstGeom prst="roundRect">
          <a:avLst>
            <a:gd name="adj" fmla="val 10000"/>
          </a:avLst>
        </a:prstGeom>
        <a:solidFill>
          <a:srgbClr val="F05A28"/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latin typeface="Muller Narrow Light" panose="00000400000000000000" pitchFamily="50" charset="-52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latin typeface="Muller Narrow Light" panose="00000400000000000000" pitchFamily="50" charset="-52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latin typeface="Muller Narrow Light" panose="00000400000000000000" pitchFamily="50" charset="-52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latin typeface="Muller Narrow Light" panose="00000400000000000000" pitchFamily="50" charset="-52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solidFill>
              <a:schemeClr val="bg1"/>
            </a:solidFill>
            <a:latin typeface="Muller Narrow Light" panose="00000400000000000000" pitchFamily="50" charset="-52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solidFill>
              <a:schemeClr val="bg1"/>
            </a:solidFill>
            <a:latin typeface="Muller Narrow Light" panose="00000400000000000000" pitchFamily="50" charset="-52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  <a:latin typeface="Corki" panose="00000500000000000000" pitchFamily="50" charset="-52"/>
            </a:rPr>
            <a:t>расследование не завершено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latin typeface="Muller Narrow Light" panose="00000400000000000000" pitchFamily="50" charset="-52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latin typeface="Muller Narrow Light" panose="00000400000000000000" pitchFamily="50" charset="-52"/>
          </a:endParaRPr>
        </a:p>
        <a:p>
          <a:pPr marL="0" lvl="0" algn="ctr" defTabSz="4572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0" b="1" kern="1200" dirty="0">
            <a:ln w="22225">
              <a:noFill/>
              <a:prstDash val="solid"/>
            </a:ln>
            <a:solidFill>
              <a:schemeClr val="tx1"/>
            </a:solidFill>
            <a:latin typeface="Muller Narrow ExtraBold Italic" panose="00000900000000000000" pitchFamily="50" charset="-52"/>
            <a:ea typeface="+mn-ea"/>
            <a:cs typeface="+mn-cs"/>
          </a:endParaRPr>
        </a:p>
      </dsp:txBody>
      <dsp:txXfrm>
        <a:off x="9273419" y="0"/>
        <a:ext cx="2873662" cy="9599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868" tIns="45933" rIns="91868" bIns="4593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5" y="0"/>
            <a:ext cx="2971800" cy="499091"/>
          </a:xfrm>
          <a:prstGeom prst="rect">
            <a:avLst/>
          </a:prstGeom>
        </p:spPr>
        <p:txBody>
          <a:bodyPr vert="horz" lIns="91868" tIns="45933" rIns="91868" bIns="45933" rtlCol="0"/>
          <a:lstStyle>
            <a:lvl1pPr algn="r">
              <a:defRPr sz="1200"/>
            </a:lvl1pPr>
          </a:lstStyle>
          <a:p>
            <a:fld id="{E0B082EF-BA8F-1D4E-82E9-CEC4553B62CD}" type="datetimeFigureOut">
              <a:rPr lang="ru-RU" smtClean="0"/>
              <a:pPr/>
              <a:t>06.04.2023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76263" y="1244600"/>
            <a:ext cx="57054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8" tIns="45933" rIns="91868" bIns="4593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87125"/>
            <a:ext cx="5486400" cy="3916740"/>
          </a:xfrm>
          <a:prstGeom prst="rect">
            <a:avLst/>
          </a:prstGeom>
        </p:spPr>
        <p:txBody>
          <a:bodyPr vert="horz" lIns="91868" tIns="45933" rIns="91868" bIns="45933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6"/>
            <a:ext cx="2971800" cy="499090"/>
          </a:xfrm>
          <a:prstGeom prst="rect">
            <a:avLst/>
          </a:prstGeom>
        </p:spPr>
        <p:txBody>
          <a:bodyPr vert="horz" lIns="91868" tIns="45933" rIns="91868" bIns="4593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5" y="9448186"/>
            <a:ext cx="2971800" cy="499090"/>
          </a:xfrm>
          <a:prstGeom prst="rect">
            <a:avLst/>
          </a:prstGeom>
        </p:spPr>
        <p:txBody>
          <a:bodyPr vert="horz" lIns="91868" tIns="45933" rIns="91868" bIns="45933" rtlCol="0" anchor="b"/>
          <a:lstStyle>
            <a:lvl1pPr algn="r">
              <a:defRPr sz="1200"/>
            </a:lvl1pPr>
          </a:lstStyle>
          <a:p>
            <a:fld id="{7122D45D-5942-6A46-ADA1-0B5F8B01E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0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78222"/>
            <a:ext cx="9179719" cy="2506427"/>
          </a:xfrm>
        </p:spPr>
        <p:txBody>
          <a:bodyPr anchor="b"/>
          <a:lstStyle>
            <a:lvl1pPr algn="ctr"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781306"/>
            <a:ext cx="9179719" cy="1738167"/>
          </a:xfrm>
        </p:spPr>
        <p:txBody>
          <a:bodyPr/>
          <a:lstStyle>
            <a:lvl1pPr marL="0" indent="0" algn="ctr">
              <a:buNone/>
              <a:defRPr sz="2409"/>
            </a:lvl1pPr>
            <a:lvl2pPr marL="458983" indent="0" algn="ctr">
              <a:buNone/>
              <a:defRPr sz="2008"/>
            </a:lvl2pPr>
            <a:lvl3pPr marL="917966" indent="0" algn="ctr">
              <a:buNone/>
              <a:defRPr sz="1807"/>
            </a:lvl3pPr>
            <a:lvl4pPr marL="1376949" indent="0" algn="ctr">
              <a:buNone/>
              <a:defRPr sz="1606"/>
            </a:lvl4pPr>
            <a:lvl5pPr marL="1835932" indent="0" algn="ctr">
              <a:buNone/>
              <a:defRPr sz="1606"/>
            </a:lvl5pPr>
            <a:lvl6pPr marL="2294915" indent="0" algn="ctr">
              <a:buNone/>
              <a:defRPr sz="1606"/>
            </a:lvl6pPr>
            <a:lvl7pPr marL="2753898" indent="0" algn="ctr">
              <a:buNone/>
              <a:defRPr sz="1606"/>
            </a:lvl7pPr>
            <a:lvl8pPr marL="3212882" indent="0" algn="ctr">
              <a:buNone/>
              <a:defRPr sz="1606"/>
            </a:lvl8pPr>
            <a:lvl9pPr marL="3671865" indent="0" algn="ctr">
              <a:buNone/>
              <a:defRPr sz="160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36D5-D654-D24E-A672-F046D980ACFC}" type="datetime1">
              <a:rPr lang="ru-RU" smtClean="0"/>
              <a:pPr/>
              <a:t>06.04.2023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2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994D-0C2E-054B-B81B-537B2F34D486}" type="datetime1">
              <a:rPr lang="ru-RU" smtClean="0"/>
              <a:pPr/>
              <a:t>06.04.2023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1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83297"/>
            <a:ext cx="2639169" cy="610108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83297"/>
            <a:ext cx="7764512" cy="610108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7999-807F-514F-9C58-CCA0BF735DC9}" type="datetime1">
              <a:rPr lang="ru-RU" smtClean="0"/>
              <a:pPr/>
              <a:t>06.04.2023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9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386B-C8DA-A64B-8B9C-FD28215BAE07}" type="datetime1">
              <a:rPr lang="ru-RU" smtClean="0"/>
              <a:pPr/>
              <a:t>06.04.2023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94830"/>
            <a:ext cx="10556677" cy="2994714"/>
          </a:xfrm>
        </p:spPr>
        <p:txBody>
          <a:bodyPr anchor="b"/>
          <a:lstStyle>
            <a:lvl1pPr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817875"/>
            <a:ext cx="10556677" cy="1574849"/>
          </a:xfrm>
        </p:spPr>
        <p:txBody>
          <a:bodyPr/>
          <a:lstStyle>
            <a:lvl1pPr marL="0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1pPr>
            <a:lvl2pPr marL="458983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7966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694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593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49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3898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288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186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3F2B-851B-E642-8031-1AFDAC0D5D8F}" type="datetime1">
              <a:rPr lang="ru-RU" smtClean="0"/>
              <a:pPr/>
              <a:t>06.04.2023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0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10B-14BA-2648-9C85-9ACAEDAB5D5C}" type="datetime1">
              <a:rPr lang="ru-RU" smtClean="0"/>
              <a:pPr/>
              <a:t>06.04.2023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2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83297"/>
            <a:ext cx="10556677" cy="13915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764832"/>
            <a:ext cx="51779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629749"/>
            <a:ext cx="51779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764832"/>
            <a:ext cx="52034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629749"/>
            <a:ext cx="52034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A2F9-A925-7C41-A2F8-8CEFE8397EEF}" type="datetime1">
              <a:rPr lang="ru-RU" smtClean="0"/>
              <a:pPr/>
              <a:t>06.04.2023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0CD-251B-8D4E-80EC-8EE557DEB270}" type="datetime1">
              <a:rPr lang="ru-RU" smtClean="0"/>
              <a:pPr/>
              <a:t>06.04.2023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2EDD-EB01-004F-A77D-A44AD5F7C663}" type="datetime1">
              <a:rPr lang="ru-RU" smtClean="0"/>
              <a:pPr/>
              <a:t>06.04.2023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036569"/>
            <a:ext cx="6196310" cy="5116178"/>
          </a:xfrm>
        </p:spPr>
        <p:txBody>
          <a:bodyPr/>
          <a:lstStyle>
            <a:lvl1pPr>
              <a:defRPr sz="3212"/>
            </a:lvl1pPr>
            <a:lvl2pPr>
              <a:defRPr sz="2811"/>
            </a:lvl2pPr>
            <a:lvl3pPr>
              <a:defRPr sz="2409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B937-F672-974A-A4F0-0DDE3DA5A3A9}" type="datetime1">
              <a:rPr lang="ru-RU" smtClean="0"/>
              <a:pPr/>
              <a:t>06.04.2023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0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036569"/>
            <a:ext cx="6196310" cy="5116178"/>
          </a:xfrm>
        </p:spPr>
        <p:txBody>
          <a:bodyPr anchor="t"/>
          <a:lstStyle>
            <a:lvl1pPr marL="0" indent="0">
              <a:buNone/>
              <a:defRPr sz="3212"/>
            </a:lvl1pPr>
            <a:lvl2pPr marL="458983" indent="0">
              <a:buNone/>
              <a:defRPr sz="2811"/>
            </a:lvl2pPr>
            <a:lvl3pPr marL="917966" indent="0">
              <a:buNone/>
              <a:defRPr sz="2409"/>
            </a:lvl3pPr>
            <a:lvl4pPr marL="1376949" indent="0">
              <a:buNone/>
              <a:defRPr sz="2008"/>
            </a:lvl4pPr>
            <a:lvl5pPr marL="1835932" indent="0">
              <a:buNone/>
              <a:defRPr sz="2008"/>
            </a:lvl5pPr>
            <a:lvl6pPr marL="2294915" indent="0">
              <a:buNone/>
              <a:defRPr sz="2008"/>
            </a:lvl6pPr>
            <a:lvl7pPr marL="2753898" indent="0">
              <a:buNone/>
              <a:defRPr sz="2008"/>
            </a:lvl7pPr>
            <a:lvl8pPr marL="3212882" indent="0">
              <a:buNone/>
              <a:defRPr sz="2008"/>
            </a:lvl8pPr>
            <a:lvl9pPr marL="3671865" indent="0">
              <a:buNone/>
              <a:defRPr sz="200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D22D-5E39-8F4C-B7FD-D0F9E543B3CD}" type="datetime1">
              <a:rPr lang="ru-RU" smtClean="0"/>
              <a:pPr/>
              <a:t>06.04.2023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8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916484"/>
            <a:ext cx="1055667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D3140-0CDD-0A42-841C-3D3BA030B895}" type="datetime1">
              <a:rPr lang="ru-RU" smtClean="0"/>
              <a:pPr/>
              <a:t>06.04.2023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672697"/>
            <a:ext cx="413087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7966" rtl="0" eaLnBrk="1" latinLnBrk="0" hangingPunct="1">
        <a:lnSpc>
          <a:spcPct val="90000"/>
        </a:lnSpc>
        <a:spcBef>
          <a:spcPct val="0"/>
        </a:spcBef>
        <a:buNone/>
        <a:defRPr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92" indent="-229492" algn="l" defTabSz="917966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75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458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441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424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407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390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373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356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83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966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949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93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91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898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88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86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13E5FE43-CD68-C342-9095-2FE190F9DEAB}"/>
              </a:ext>
            </a:extLst>
          </p:cNvPr>
          <p:cNvSpPr/>
          <p:nvPr/>
        </p:nvSpPr>
        <p:spPr>
          <a:xfrm>
            <a:off x="135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5D04965-F4A5-F14E-8831-9BBA7A96443C}"/>
              </a:ext>
            </a:extLst>
          </p:cNvPr>
          <p:cNvSpPr/>
          <p:nvPr/>
        </p:nvSpPr>
        <p:spPr>
          <a:xfrm>
            <a:off x="1521672" y="2936099"/>
            <a:ext cx="10416328" cy="3683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r>
              <a:rPr lang="ru-RU" sz="6000" b="1" dirty="0">
                <a:solidFill>
                  <a:schemeClr val="bg1"/>
                </a:solidFill>
                <a:latin typeface="Muller Narrow ExtraBold" pitchFamily="2" charset="0"/>
              </a:rPr>
              <a:t>Мониторинг производственного травматизма с тяжелыми последствиями в организациях Мурманской </a:t>
            </a:r>
            <a:r>
              <a:rPr lang="ru-RU" sz="6000" b="1" dirty="0" smtClean="0">
                <a:solidFill>
                  <a:schemeClr val="bg1"/>
                </a:solidFill>
                <a:latin typeface="Muller Narrow ExtraBold" pitchFamily="2" charset="0"/>
              </a:rPr>
              <a:t>области</a:t>
            </a:r>
          </a:p>
          <a:p>
            <a:pPr>
              <a:lnSpc>
                <a:spcPts val="5599"/>
              </a:lnSpc>
            </a:pPr>
            <a:r>
              <a:rPr lang="ru-RU" sz="6000" b="1" dirty="0">
                <a:solidFill>
                  <a:schemeClr val="bg1"/>
                </a:solidFill>
                <a:latin typeface="Muller Narrow ExtraBold" pitchFamily="2" charset="0"/>
              </a:rPr>
              <a:t>з</a:t>
            </a:r>
            <a:r>
              <a:rPr lang="ru-RU" sz="6000" b="1" dirty="0" smtClean="0">
                <a:solidFill>
                  <a:schemeClr val="bg1"/>
                </a:solidFill>
                <a:latin typeface="Muller Narrow ExtraBold" pitchFamily="2" charset="0"/>
              </a:rPr>
              <a:t>а </a:t>
            </a:r>
            <a:r>
              <a:rPr lang="en-US" sz="6000" b="1" dirty="0" smtClean="0">
                <a:solidFill>
                  <a:schemeClr val="bg1"/>
                </a:solidFill>
                <a:latin typeface="Muller Narrow ExtraBold" pitchFamily="2" charset="0"/>
              </a:rPr>
              <a:t>I</a:t>
            </a:r>
            <a:r>
              <a:rPr lang="ru-RU" sz="6000" b="1" dirty="0" smtClean="0">
                <a:solidFill>
                  <a:schemeClr val="bg1"/>
                </a:solidFill>
                <a:latin typeface="Muller Narrow ExtraBold" pitchFamily="2" charset="0"/>
              </a:rPr>
              <a:t> </a:t>
            </a:r>
            <a:r>
              <a:rPr lang="ru-RU" sz="6000" b="1" dirty="0" smtClean="0">
                <a:solidFill>
                  <a:schemeClr val="bg1"/>
                </a:solidFill>
                <a:latin typeface="Muller Narrow ExtraBold" pitchFamily="2" charset="0"/>
              </a:rPr>
              <a:t>квартал 2023 </a:t>
            </a:r>
            <a:r>
              <a:rPr lang="ru-RU" sz="6000" b="1" dirty="0" smtClean="0">
                <a:solidFill>
                  <a:schemeClr val="bg1"/>
                </a:solidFill>
                <a:latin typeface="Muller Narrow ExtraBold" pitchFamily="2" charset="0"/>
              </a:rPr>
              <a:t>год</a:t>
            </a:r>
            <a:r>
              <a:rPr lang="ru-RU" sz="6000" b="1" dirty="0">
                <a:solidFill>
                  <a:schemeClr val="bg1"/>
                </a:solidFill>
                <a:latin typeface="Muller Narrow ExtraBold" pitchFamily="2" charset="0"/>
              </a:rPr>
              <a:t>а</a:t>
            </a:r>
            <a:endParaRPr lang="ru-RU" sz="6000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7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239625" cy="1116531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Corki" panose="00000500000000000000" pitchFamily="50" charset="-52"/>
              </a:rPr>
              <a:t>ПРОИЗВОДСТВЕННЫЙ ТРАВМАТИЗМ В МУРМАНСКОЙ ОБЛАСТИ</a:t>
            </a:r>
          </a:p>
        </p:txBody>
      </p:sp>
      <p:graphicFrame>
        <p:nvGraphicFramePr>
          <p:cNvPr id="15" name="Объект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2491941"/>
              </p:ext>
            </p:extLst>
          </p:nvPr>
        </p:nvGraphicFramePr>
        <p:xfrm>
          <a:off x="1" y="3403076"/>
          <a:ext cx="12147082" cy="3199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474719" y="1197203"/>
            <a:ext cx="5169515" cy="1979630"/>
          </a:xfrm>
          <a:prstGeom prst="roundRect">
            <a:avLst/>
          </a:prstGeom>
          <a:solidFill>
            <a:srgbClr val="0082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EBEBEB"/>
                </a:solidFill>
                <a:latin typeface="Corki" panose="00000500000000000000" pitchFamily="50" charset="-52"/>
              </a:rPr>
              <a:t>Общее количество несчастных случаев </a:t>
            </a:r>
          </a:p>
          <a:p>
            <a:pPr algn="ctr"/>
            <a:r>
              <a:rPr lang="ru-RU" sz="2000" dirty="0">
                <a:solidFill>
                  <a:srgbClr val="EBEBEB"/>
                </a:solidFill>
                <a:latin typeface="Corki" panose="00000500000000000000" pitchFamily="50" charset="-52"/>
              </a:rPr>
              <a:t>с тяжелыми последствиями и </a:t>
            </a:r>
            <a:endParaRPr lang="ru-RU" sz="2000" dirty="0" smtClean="0">
              <a:solidFill>
                <a:srgbClr val="EBEBEB"/>
              </a:solidFill>
              <a:latin typeface="Corki" panose="00000500000000000000" pitchFamily="50" charset="-52"/>
            </a:endParaRPr>
          </a:p>
          <a:p>
            <a:pPr algn="ctr"/>
            <a:r>
              <a:rPr lang="ru-RU" sz="2000" dirty="0" smtClean="0">
                <a:solidFill>
                  <a:srgbClr val="EBEBEB"/>
                </a:solidFill>
                <a:latin typeface="Corki" panose="00000500000000000000" pitchFamily="50" charset="-52"/>
              </a:rPr>
              <a:t>со </a:t>
            </a:r>
            <a:r>
              <a:rPr lang="ru-RU" sz="2000" dirty="0">
                <a:solidFill>
                  <a:srgbClr val="EBEBEB"/>
                </a:solidFill>
                <a:latin typeface="Corki" panose="00000500000000000000" pitchFamily="50" charset="-52"/>
              </a:rPr>
              <a:t>смертельным </a:t>
            </a:r>
            <a:r>
              <a:rPr lang="ru-RU" sz="2000" dirty="0" smtClean="0">
                <a:solidFill>
                  <a:srgbClr val="EBEBEB"/>
                </a:solidFill>
                <a:latin typeface="Corki" panose="00000500000000000000" pitchFamily="50" charset="-52"/>
              </a:rPr>
              <a:t>исходом</a:t>
            </a:r>
          </a:p>
          <a:p>
            <a:pPr algn="ctr"/>
            <a:r>
              <a:rPr lang="ru-RU" sz="4000" b="1" dirty="0" smtClean="0">
                <a:ln w="22225">
                  <a:noFill/>
                  <a:prstDash val="solid"/>
                </a:ln>
                <a:solidFill>
                  <a:schemeClr val="tx1"/>
                </a:solidFill>
                <a:latin typeface="Corki" panose="00000500000000000000" pitchFamily="50" charset="-52"/>
              </a:rPr>
              <a:t>15, </a:t>
            </a:r>
          </a:p>
          <a:p>
            <a:pPr algn="ctr"/>
            <a:r>
              <a:rPr lang="ru-RU" sz="2000" dirty="0" smtClean="0">
                <a:solidFill>
                  <a:srgbClr val="EBEBEB"/>
                </a:solidFill>
                <a:latin typeface="Corki" panose="00000500000000000000" pitchFamily="50" charset="-52"/>
              </a:rPr>
              <a:t>из них:</a:t>
            </a:r>
            <a:endParaRPr lang="ru-RU" sz="2000" b="1" dirty="0">
              <a:solidFill>
                <a:schemeClr val="tx1"/>
              </a:solidFill>
              <a:latin typeface="Corki" panose="00000500000000000000" pitchFamily="50" charset="-52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336441" y="5309208"/>
            <a:ext cx="5229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kern="120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uller Narrow ExtraBold Italic" panose="00000900000000000000" pitchFamily="50" charset="-52"/>
                <a:ea typeface="+mn-ea"/>
                <a:cs typeface="+mn-cs"/>
              </a:rPr>
              <a:t>2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350073" y="5259023"/>
            <a:ext cx="5228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kern="120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uller Narrow ExtraBold Italic" panose="00000900000000000000" pitchFamily="50" charset="-52"/>
                <a:ea typeface="+mn-ea"/>
                <a:cs typeface="+mn-cs"/>
              </a:rPr>
              <a:t>2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358025" y="5259023"/>
            <a:ext cx="5212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kern="120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uller Narrow ExtraBold Italic" panose="00000900000000000000" pitchFamily="50" charset="-52"/>
                <a:ea typeface="+mn-ea"/>
                <a:cs typeface="+mn-cs"/>
              </a:rPr>
              <a:t>3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480511" y="5208838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C18E7310-69F8-924E-9B82-A2EFBC1E1DD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9876" y="1381026"/>
            <a:ext cx="1687397" cy="161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18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239625" cy="1074655"/>
          </a:xfrm>
          <a:solidFill>
            <a:srgbClr val="0082C8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100" i="1" dirty="0" smtClean="0">
                <a:solidFill>
                  <a:schemeClr val="bg1"/>
                </a:solidFill>
                <a:latin typeface="Corki" panose="00000500000000000000" pitchFamily="50" charset="-52"/>
              </a:rPr>
              <a:t/>
            </a:r>
            <a:br>
              <a:rPr lang="ru-RU" sz="3100" i="1" dirty="0" smtClean="0">
                <a:solidFill>
                  <a:schemeClr val="bg1"/>
                </a:solidFill>
                <a:latin typeface="Corki" panose="00000500000000000000" pitchFamily="50" charset="-52"/>
              </a:rPr>
            </a:br>
            <a:r>
              <a:rPr lang="ru-RU" sz="3100" i="1" dirty="0" smtClean="0">
                <a:solidFill>
                  <a:schemeClr val="bg1"/>
                </a:solidFill>
                <a:latin typeface="Corki" panose="00000500000000000000" pitchFamily="50" charset="-52"/>
              </a:rPr>
              <a:t>РАСПРЕДЕЛЕНИЕ </a:t>
            </a:r>
            <a:r>
              <a:rPr lang="ru-RU" sz="3100" i="1" dirty="0">
                <a:solidFill>
                  <a:schemeClr val="bg1"/>
                </a:solidFill>
                <a:latin typeface="Corki" panose="00000500000000000000" pitchFamily="50" charset="-52"/>
              </a:rPr>
              <a:t>НЕСЧАСТНЫХ СЛУЧАЕВ </a:t>
            </a:r>
            <a:r>
              <a:rPr lang="ru-RU" sz="3100" i="1" dirty="0" smtClean="0">
                <a:solidFill>
                  <a:schemeClr val="bg1"/>
                </a:solidFill>
                <a:latin typeface="Corki" panose="00000500000000000000" pitchFamily="50" charset="-52"/>
              </a:rPr>
              <a:t/>
            </a:r>
            <a:br>
              <a:rPr lang="ru-RU" sz="3100" i="1" dirty="0" smtClean="0">
                <a:solidFill>
                  <a:schemeClr val="bg1"/>
                </a:solidFill>
                <a:latin typeface="Corki" panose="00000500000000000000" pitchFamily="50" charset="-52"/>
              </a:rPr>
            </a:br>
            <a:endParaRPr lang="ru-RU" i="1" dirty="0">
              <a:latin typeface="Corki" panose="00000500000000000000" pitchFamily="50" charset="-52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479982" y="1635364"/>
            <a:ext cx="3082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05A28"/>
                </a:solidFill>
                <a:latin typeface="Corki" panose="00000500000000000000" pitchFamily="50" charset="-52"/>
              </a:rPr>
              <a:t>Количество несчастных случаев </a:t>
            </a:r>
            <a:endParaRPr lang="ru-RU" sz="2000" dirty="0">
              <a:solidFill>
                <a:srgbClr val="F05A28"/>
              </a:solidFill>
              <a:latin typeface="Corki" panose="00000500000000000000" pitchFamily="50" charset="-52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717608" y="1192153"/>
            <a:ext cx="10680543" cy="405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smtClean="0">
                <a:latin typeface="Corki" panose="00000500000000000000" pitchFamily="50" charset="-52"/>
              </a:rPr>
              <a:t>ПО ВИДАМ ЭКОНОМИЧЕСКОЙ ДЕЯТЕЛЬНОСТИ </a:t>
            </a:r>
            <a:endParaRPr lang="ru-RU" sz="2400" dirty="0">
              <a:latin typeface="Corki" panose="00000500000000000000" pitchFamily="50" charset="-52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68870" y="4514126"/>
            <a:ext cx="108118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orki" panose="00000500000000000000" pitchFamily="50" charset="-52"/>
              </a:rPr>
              <a:t>Защемление между неподвижными </a:t>
            </a:r>
            <a:r>
              <a:rPr lang="ru-RU" dirty="0" smtClean="0">
                <a:latin typeface="Corki" panose="00000500000000000000" pitchFamily="50" charset="-52"/>
              </a:rPr>
              <a:t>и движущимися </a:t>
            </a:r>
            <a:r>
              <a:rPr lang="ru-RU" dirty="0">
                <a:latin typeface="Corki" panose="00000500000000000000" pitchFamily="50" charset="-52"/>
              </a:rPr>
              <a:t>предметами, деталями и машинами </a:t>
            </a:r>
            <a:r>
              <a:rPr lang="ru-RU" dirty="0" smtClean="0">
                <a:latin typeface="Corki" panose="00000500000000000000" pitchFamily="50" charset="-52"/>
              </a:rPr>
              <a:t>                                                       </a:t>
            </a:r>
            <a:r>
              <a:rPr lang="ru-RU" dirty="0" smtClean="0">
                <a:solidFill>
                  <a:srgbClr val="F05A28"/>
                </a:solidFill>
                <a:latin typeface="Corki" panose="00000500000000000000" pitchFamily="50" charset="-52"/>
                <a:ea typeface="Calibri" panose="020F0502020204030204" pitchFamily="34" charset="0"/>
              </a:rPr>
              <a:t>1</a:t>
            </a:r>
            <a:endParaRPr lang="ru-RU" dirty="0">
              <a:solidFill>
                <a:srgbClr val="F05A28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68869" y="2735215"/>
            <a:ext cx="107385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orki" panose="00000500000000000000" pitchFamily="50" charset="-52"/>
                <a:ea typeface="Calibri" panose="020F0502020204030204" pitchFamily="34" charset="0"/>
              </a:rPr>
              <a:t>Добыча полезных </a:t>
            </a:r>
            <a:r>
              <a:rPr lang="ru-RU" dirty="0" smtClean="0">
                <a:latin typeface="Corki" panose="00000500000000000000" pitchFamily="50" charset="-52"/>
                <a:ea typeface="Calibri" panose="020F0502020204030204" pitchFamily="34" charset="0"/>
              </a:rPr>
              <a:t>ископаемых                                                                                                                                              </a:t>
            </a:r>
            <a:r>
              <a:rPr lang="ru-RU" dirty="0" smtClean="0">
                <a:solidFill>
                  <a:srgbClr val="F05A28"/>
                </a:solidFill>
                <a:latin typeface="Corki" panose="00000500000000000000" pitchFamily="50" charset="-52"/>
                <a:ea typeface="Calibri" panose="020F0502020204030204" pitchFamily="34" charset="0"/>
              </a:rPr>
              <a:t>1</a:t>
            </a:r>
            <a:endParaRPr lang="ru-RU" dirty="0">
              <a:solidFill>
                <a:srgbClr val="F05A28"/>
              </a:solidFill>
              <a:latin typeface="Corki" panose="00000500000000000000" pitchFamily="50" charset="-52"/>
              <a:ea typeface="Calibri" panose="020F0502020204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71393" y="3293494"/>
            <a:ext cx="107093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Corki" panose="00000500000000000000" pitchFamily="50" charset="-52"/>
              </a:rPr>
              <a:t>ПО ВИДАМ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65982" y="3944106"/>
            <a:ext cx="107724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orki" panose="00000500000000000000" pitchFamily="50" charset="-52"/>
              </a:rPr>
              <a:t>Защемление между движущимися </a:t>
            </a:r>
            <a:r>
              <a:rPr lang="ru-RU" dirty="0" smtClean="0">
                <a:latin typeface="Corki" panose="00000500000000000000" pitchFamily="50" charset="-52"/>
              </a:rPr>
              <a:t>предметами</a:t>
            </a:r>
            <a:r>
              <a:rPr lang="ru-RU" dirty="0">
                <a:latin typeface="Corki" panose="00000500000000000000" pitchFamily="50" charset="-52"/>
              </a:rPr>
              <a:t>, деталями и машинами </a:t>
            </a:r>
            <a:r>
              <a:rPr lang="ru-RU" dirty="0" smtClean="0">
                <a:latin typeface="Corki" panose="00000500000000000000" pitchFamily="50" charset="-52"/>
              </a:rPr>
              <a:t>                                                                                 </a:t>
            </a:r>
            <a:r>
              <a:rPr lang="ru-RU" dirty="0" smtClean="0">
                <a:solidFill>
                  <a:srgbClr val="F05A28"/>
                </a:solidFill>
                <a:latin typeface="Corki" panose="00000500000000000000" pitchFamily="50" charset="-52"/>
                <a:ea typeface="Calibri" panose="020F0502020204030204" pitchFamily="34" charset="0"/>
              </a:rPr>
              <a:t>1</a:t>
            </a:r>
            <a:endParaRPr lang="ru-RU" dirty="0">
              <a:solidFill>
                <a:srgbClr val="F05A28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68870" y="2248614"/>
            <a:ext cx="108072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orki" panose="00000500000000000000" pitchFamily="50" charset="-52"/>
                <a:ea typeface="Calibri" panose="020F0502020204030204" pitchFamily="34" charset="0"/>
              </a:rPr>
              <a:t>Транспортировка и </a:t>
            </a:r>
            <a:r>
              <a:rPr lang="ru-RU" dirty="0" smtClean="0">
                <a:latin typeface="Corki" panose="00000500000000000000" pitchFamily="50" charset="-52"/>
                <a:ea typeface="Calibri" panose="020F0502020204030204" pitchFamily="34" charset="0"/>
              </a:rPr>
              <a:t>хранение                                                                                                                                                </a:t>
            </a:r>
            <a:r>
              <a:rPr lang="ru-RU" dirty="0" smtClean="0">
                <a:solidFill>
                  <a:srgbClr val="F05A28"/>
                </a:solidFill>
                <a:latin typeface="Corki" panose="00000500000000000000" pitchFamily="50" charset="-52"/>
                <a:ea typeface="Calibri" panose="020F0502020204030204" pitchFamily="34" charset="0"/>
              </a:rPr>
              <a:t>1</a:t>
            </a:r>
            <a:endParaRPr lang="ru-RU" dirty="0">
              <a:solidFill>
                <a:srgbClr val="F05A28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57678" y="5258254"/>
            <a:ext cx="105780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Corki" panose="00000500000000000000" pitchFamily="50" charset="-52"/>
              </a:rPr>
              <a:t>ПО </a:t>
            </a:r>
            <a:r>
              <a:rPr lang="ru-RU" sz="2400" dirty="0">
                <a:latin typeface="Corki" panose="00000500000000000000" pitchFamily="50" charset="-52"/>
              </a:rPr>
              <a:t>ПРИЧИНАМ</a:t>
            </a:r>
            <a:endParaRPr lang="ru-RU" sz="2400" dirty="0">
              <a:latin typeface="Corki" panose="00000500000000000000" pitchFamily="50" charset="-52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65982" y="5789332"/>
            <a:ext cx="106292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orki" panose="00000500000000000000" pitchFamily="50" charset="-52"/>
              </a:rPr>
              <a:t>Нарушение работником трудового </a:t>
            </a:r>
            <a:r>
              <a:rPr lang="ru-RU" dirty="0" smtClean="0">
                <a:latin typeface="Corki" panose="00000500000000000000" pitchFamily="50" charset="-52"/>
              </a:rPr>
              <a:t> распорядка </a:t>
            </a:r>
            <a:r>
              <a:rPr lang="ru-RU" dirty="0">
                <a:latin typeface="Corki" panose="00000500000000000000" pitchFamily="50" charset="-52"/>
              </a:rPr>
              <a:t>и дисциплины </a:t>
            </a:r>
            <a:r>
              <a:rPr lang="ru-RU" dirty="0" smtClean="0">
                <a:latin typeface="Corki" panose="00000500000000000000" pitchFamily="50" charset="-52"/>
              </a:rPr>
              <a:t>труда                                                                                         </a:t>
            </a:r>
            <a:r>
              <a:rPr lang="ru-RU" dirty="0" smtClean="0">
                <a:solidFill>
                  <a:srgbClr val="F05A28"/>
                </a:solidFill>
                <a:latin typeface="Corki" panose="00000500000000000000" pitchFamily="50" charset="-52"/>
                <a:ea typeface="Calibri" panose="020F0502020204030204" pitchFamily="34" charset="0"/>
              </a:rPr>
              <a:t>1</a:t>
            </a:r>
            <a:endParaRPr lang="ru-RU" dirty="0">
              <a:solidFill>
                <a:srgbClr val="F05A28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68870" y="6394284"/>
            <a:ext cx="108089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orki" panose="00000500000000000000" pitchFamily="50" charset="-52"/>
              </a:rPr>
              <a:t>Нарушение работником </a:t>
            </a:r>
            <a:r>
              <a:rPr lang="ru-RU" dirty="0" smtClean="0">
                <a:latin typeface="Corki" panose="00000500000000000000" pitchFamily="50" charset="-52"/>
              </a:rPr>
              <a:t>технологии </a:t>
            </a:r>
            <a:r>
              <a:rPr lang="ru-RU" dirty="0">
                <a:latin typeface="Corki" panose="00000500000000000000" pitchFamily="50" charset="-52"/>
              </a:rPr>
              <a:t>процесса</a:t>
            </a:r>
            <a:r>
              <a:rPr lang="ru-RU" dirty="0" smtClean="0">
                <a:latin typeface="Corki" panose="00000500000000000000" pitchFamily="50" charset="-52"/>
                <a:ea typeface="Calibri" panose="020F0502020204030204" pitchFamily="34" charset="0"/>
              </a:rPr>
              <a:t>                                                                                                                           </a:t>
            </a:r>
            <a:r>
              <a:rPr lang="ru-RU" dirty="0" smtClean="0">
                <a:solidFill>
                  <a:srgbClr val="F05A28"/>
                </a:solidFill>
                <a:latin typeface="Corki" panose="00000500000000000000" pitchFamily="50" charset="-52"/>
                <a:ea typeface="Calibri" panose="020F0502020204030204" pitchFamily="34" charset="0"/>
              </a:rPr>
              <a:t>1</a:t>
            </a:r>
            <a:endParaRPr lang="ru-RU" dirty="0">
              <a:solidFill>
                <a:srgbClr val="F05A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63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0" y="-43590"/>
            <a:ext cx="12239625" cy="1015663"/>
          </a:xfrm>
          <a:prstGeom prst="rect">
            <a:avLst/>
          </a:prstGeom>
          <a:solidFill>
            <a:srgbClr val="0082C8"/>
          </a:solidFill>
        </p:spPr>
        <p:txBody>
          <a:bodyPr wrap="square">
            <a:spAutoFit/>
          </a:bodyPr>
          <a:lstStyle/>
          <a:p>
            <a:pPr algn="ctr"/>
            <a:r>
              <a:rPr lang="ru-RU" sz="3000" i="1" dirty="0">
                <a:solidFill>
                  <a:schemeClr val="bg1"/>
                </a:solidFill>
                <a:latin typeface="Muller Narrow Light" pitchFamily="2" charset="0"/>
              </a:rPr>
              <a:t>ДИНАМИКА НЕСЧАСТНЫХ СЛУЧАЕВ НА ПРОИЗВОДСТВЕ С </a:t>
            </a:r>
            <a:r>
              <a:rPr lang="ru-RU" sz="3000" i="1" dirty="0" smtClean="0">
                <a:solidFill>
                  <a:schemeClr val="bg1"/>
                </a:solidFill>
                <a:latin typeface="Muller Narrow Light" pitchFamily="2" charset="0"/>
              </a:rPr>
              <a:t>ТЯЖЕЛЫМИ ПОСЛЕДСТВИЯМИ </a:t>
            </a:r>
            <a:r>
              <a:rPr lang="en-US" sz="3000" i="1" dirty="0" smtClean="0">
                <a:solidFill>
                  <a:schemeClr val="bg1"/>
                </a:solidFill>
                <a:latin typeface="Muller Narrow Light" pitchFamily="2" charset="0"/>
              </a:rPr>
              <a:t> </a:t>
            </a:r>
            <a:r>
              <a:rPr lang="ru-RU" sz="3000" i="1" dirty="0" smtClean="0">
                <a:solidFill>
                  <a:schemeClr val="bg1"/>
                </a:solidFill>
                <a:latin typeface="Muller Narrow Light" pitchFamily="2" charset="0"/>
              </a:rPr>
              <a:t>В </a:t>
            </a:r>
            <a:r>
              <a:rPr lang="ru-RU" sz="3000" i="1" dirty="0">
                <a:solidFill>
                  <a:schemeClr val="bg1"/>
                </a:solidFill>
                <a:latin typeface="Muller Narrow Light" pitchFamily="2" charset="0"/>
              </a:rPr>
              <a:t>СРАВНЕНИИ С </a:t>
            </a:r>
            <a:r>
              <a:rPr lang="ru-RU" sz="3000" i="1" dirty="0" smtClean="0">
                <a:solidFill>
                  <a:schemeClr val="bg1"/>
                </a:solidFill>
                <a:latin typeface="Muller Narrow Light" pitchFamily="2" charset="0"/>
              </a:rPr>
              <a:t>201</a:t>
            </a:r>
            <a:r>
              <a:rPr lang="ru-RU" sz="3000" i="1" dirty="0">
                <a:solidFill>
                  <a:schemeClr val="bg1"/>
                </a:solidFill>
                <a:latin typeface="Muller Narrow Light" pitchFamily="2" charset="0"/>
              </a:rPr>
              <a:t>8</a:t>
            </a:r>
            <a:r>
              <a:rPr lang="ru-RU" sz="3000" i="1" dirty="0" smtClean="0">
                <a:solidFill>
                  <a:schemeClr val="bg1"/>
                </a:solidFill>
                <a:latin typeface="Muller Narrow Light" pitchFamily="2" charset="0"/>
              </a:rPr>
              <a:t> </a:t>
            </a:r>
            <a:r>
              <a:rPr lang="ru-RU" sz="3000" i="1" dirty="0">
                <a:solidFill>
                  <a:schemeClr val="bg1"/>
                </a:solidFill>
                <a:latin typeface="Muller Narrow Light" pitchFamily="2" charset="0"/>
              </a:rPr>
              <a:t>– </a:t>
            </a:r>
            <a:r>
              <a:rPr lang="ru-RU" sz="3000" i="1" dirty="0" smtClean="0">
                <a:solidFill>
                  <a:schemeClr val="bg1"/>
                </a:solidFill>
                <a:latin typeface="Muller Narrow Light" pitchFamily="2" charset="0"/>
              </a:rPr>
              <a:t>2022 </a:t>
            </a:r>
            <a:r>
              <a:rPr lang="ru-RU" sz="3000" i="1" dirty="0" err="1">
                <a:solidFill>
                  <a:schemeClr val="bg1"/>
                </a:solidFill>
                <a:latin typeface="Muller Narrow Light" pitchFamily="2" charset="0"/>
              </a:rPr>
              <a:t>гг</a:t>
            </a:r>
            <a:r>
              <a:rPr lang="en-US" sz="3000" i="1" dirty="0">
                <a:solidFill>
                  <a:schemeClr val="bg1"/>
                </a:solidFill>
                <a:latin typeface="Muller Narrow Light" pitchFamily="2" charset="0"/>
              </a:rPr>
              <a:t>.</a:t>
            </a:r>
            <a:endParaRPr lang="ru-RU" sz="3000" i="1" dirty="0">
              <a:solidFill>
                <a:schemeClr val="bg1"/>
              </a:solidFill>
              <a:latin typeface="Muller Narrow Light" pitchFamily="2" charset="0"/>
            </a:endParaRPr>
          </a:p>
        </p:txBody>
      </p:sp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4</a:t>
            </a:fld>
            <a:endParaRPr lang="ru-RU" dirty="0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AA3C43F8-8A9B-DF43-AB32-13D6C5DA7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925985"/>
              </p:ext>
            </p:extLst>
          </p:nvPr>
        </p:nvGraphicFramePr>
        <p:xfrm>
          <a:off x="2696" y="1097280"/>
          <a:ext cx="12236928" cy="5696725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039488">
                  <a:extLst>
                    <a:ext uri="{9D8B030D-6E8A-4147-A177-3AD203B41FA5}">
                      <a16:colId xmlns:a16="http://schemas.microsoft.com/office/drawing/2014/main" xmlns="" val="3124924113"/>
                    </a:ext>
                  </a:extLst>
                </a:gridCol>
                <a:gridCol w="2039488">
                  <a:extLst>
                    <a:ext uri="{9D8B030D-6E8A-4147-A177-3AD203B41FA5}">
                      <a16:colId xmlns:a16="http://schemas.microsoft.com/office/drawing/2014/main" xmlns="" val="215260258"/>
                    </a:ext>
                  </a:extLst>
                </a:gridCol>
                <a:gridCol w="2039488">
                  <a:extLst>
                    <a:ext uri="{9D8B030D-6E8A-4147-A177-3AD203B41FA5}">
                      <a16:colId xmlns:a16="http://schemas.microsoft.com/office/drawing/2014/main" xmlns="" val="1139690700"/>
                    </a:ext>
                  </a:extLst>
                </a:gridCol>
                <a:gridCol w="2039488">
                  <a:extLst>
                    <a:ext uri="{9D8B030D-6E8A-4147-A177-3AD203B41FA5}">
                      <a16:colId xmlns:a16="http://schemas.microsoft.com/office/drawing/2014/main" xmlns="" val="1057909463"/>
                    </a:ext>
                  </a:extLst>
                </a:gridCol>
                <a:gridCol w="2039488">
                  <a:extLst>
                    <a:ext uri="{9D8B030D-6E8A-4147-A177-3AD203B41FA5}">
                      <a16:colId xmlns:a16="http://schemas.microsoft.com/office/drawing/2014/main" xmlns="" val="3305628439"/>
                    </a:ext>
                  </a:extLst>
                </a:gridCol>
                <a:gridCol w="2039488"/>
              </a:tblGrid>
              <a:tr h="373773">
                <a:tc>
                  <a:txBody>
                    <a:bodyPr/>
                    <a:lstStyle/>
                    <a:p>
                      <a:pPr algn="ctr"/>
                      <a:endParaRPr lang="ru-RU" b="1" i="0" dirty="0"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 smtClean="0">
                          <a:latin typeface="Muller Narrow ExtraBold" pitchFamily="2" charset="0"/>
                        </a:rPr>
                        <a:t>2018</a:t>
                      </a:r>
                      <a:endParaRPr lang="ru-RU" b="1" i="0" dirty="0"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 smtClean="0">
                          <a:latin typeface="Muller Narrow ExtraBold" pitchFamily="2" charset="0"/>
                        </a:rPr>
                        <a:t>2019</a:t>
                      </a:r>
                      <a:endParaRPr lang="ru-RU" b="1" i="0" dirty="0"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 smtClean="0">
                          <a:latin typeface="Muller Narrow ExtraBold" pitchFamily="2" charset="0"/>
                        </a:rPr>
                        <a:t>2020</a:t>
                      </a:r>
                      <a:endParaRPr lang="ru-RU" b="1" i="0" dirty="0"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latin typeface="Muller Narrow ExtraBold" pitchFamily="2" charset="0"/>
                        </a:rPr>
                        <a:t>202</a:t>
                      </a:r>
                      <a:r>
                        <a:rPr lang="ru-RU" b="1" i="0" dirty="0" smtClean="0">
                          <a:latin typeface="Muller Narrow ExtraBold" pitchFamily="2" charset="0"/>
                        </a:rPr>
                        <a:t>1</a:t>
                      </a:r>
                      <a:endParaRPr lang="ru-RU" b="1" i="0" dirty="0"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latin typeface="Muller Narrow ExtraBold" pitchFamily="2" charset="0"/>
                        </a:rPr>
                        <a:t>202</a:t>
                      </a:r>
                      <a:r>
                        <a:rPr lang="ru-RU" b="1" i="0" dirty="0" smtClean="0">
                          <a:latin typeface="Muller Narrow ExtraBold" pitchFamily="2" charset="0"/>
                        </a:rPr>
                        <a:t>2</a:t>
                      </a:r>
                      <a:endParaRPr lang="ru-RU" b="1" i="0" dirty="0">
                        <a:latin typeface="Muller Narrow ExtraBold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50191365"/>
                  </a:ext>
                </a:extLst>
              </a:tr>
              <a:tr h="1444194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Общее количество несчастных случаев с тяжелыми последствиями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44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27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25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29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86581650"/>
                  </a:ext>
                </a:extLst>
              </a:tr>
              <a:tr h="1444194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Количество несчастных случаев со смертельным исходом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8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69096092"/>
                  </a:ext>
                </a:extLst>
              </a:tr>
              <a:tr h="1173341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Количество групповых несчастных случаев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0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61656796"/>
                  </a:ext>
                </a:extLst>
              </a:tr>
              <a:tr h="1173341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Количество тяжелых несчастных </a:t>
                      </a:r>
                      <a:r>
                        <a:rPr lang="ru-RU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случаев</a:t>
                      </a:r>
                      <a:endParaRPr lang="ru-RU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23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19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19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033754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95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655152D-456C-5E4D-9F23-F91BF730ABA5}"/>
              </a:ext>
            </a:extLst>
          </p:cNvPr>
          <p:cNvSpPr/>
          <p:nvPr/>
        </p:nvSpPr>
        <p:spPr>
          <a:xfrm>
            <a:off x="135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318F8B2-B166-5E46-A87C-5E2B7B10E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705440C4-E74B-1944-B487-7211DD8801A7}"/>
              </a:ext>
            </a:extLst>
          </p:cNvPr>
          <p:cNvSpPr/>
          <p:nvPr/>
        </p:nvSpPr>
        <p:spPr>
          <a:xfrm>
            <a:off x="1574423" y="4159532"/>
            <a:ext cx="9108873" cy="834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r>
              <a:rPr lang="ru-RU" sz="7199" b="1" dirty="0">
                <a:solidFill>
                  <a:schemeClr val="bg1"/>
                </a:solidFill>
                <a:latin typeface="Muller Narrow ExtraBold" pitchFamily="2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0696403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3912</TotalTime>
  <Words>191</Words>
  <Application>Microsoft Office PowerPoint</Application>
  <PresentationFormat>Произвольный</PresentationFormat>
  <Paragraphs>86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Corki</vt:lpstr>
      <vt:lpstr>Muller Narrow ExtraBold</vt:lpstr>
      <vt:lpstr>Muller Narrow ExtraBold Italic</vt:lpstr>
      <vt:lpstr>Muller Narrow Light</vt:lpstr>
      <vt:lpstr>Тема Office</vt:lpstr>
      <vt:lpstr>Презентация PowerPoint</vt:lpstr>
      <vt:lpstr>ПРОИЗВОДСТВЕННЫЙ ТРАВМАТИЗМ В МУРМАНСКОЙ ОБЛАСТИ</vt:lpstr>
      <vt:lpstr> РАСПРЕДЕЛЕНИЕ НЕСЧАСТНЫХ СЛУЧАЕВ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Пахалков А.А.</cp:lastModifiedBy>
  <cp:revision>274</cp:revision>
  <cp:lastPrinted>2023-04-06T11:46:50Z</cp:lastPrinted>
  <dcterms:created xsi:type="dcterms:W3CDTF">2019-09-18T12:34:40Z</dcterms:created>
  <dcterms:modified xsi:type="dcterms:W3CDTF">2023-04-06T11:51:16Z</dcterms:modified>
</cp:coreProperties>
</file>