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13" r:id="rId2"/>
    <p:sldId id="300" r:id="rId3"/>
    <p:sldId id="305" r:id="rId4"/>
    <p:sldId id="292" r:id="rId5"/>
    <p:sldId id="311" r:id="rId6"/>
    <p:sldId id="302" r:id="rId7"/>
    <p:sldId id="303" r:id="rId8"/>
    <p:sldId id="309" r:id="rId9"/>
    <p:sldId id="310" r:id="rId10"/>
    <p:sldId id="31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E2E3BB"/>
    <a:srgbClr val="003399"/>
    <a:srgbClr val="000099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69" autoAdjust="0"/>
    <p:restoredTop sz="92629" autoAdjust="0"/>
  </p:normalViewPr>
  <p:slideViewPr>
    <p:cSldViewPr>
      <p:cViewPr>
        <p:scale>
          <a:sx n="100" d="100"/>
          <a:sy n="100" d="100"/>
        </p:scale>
        <p:origin x="-43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Unicode MS" pitchFamily="34" charset="-128"/>
              </a:defRPr>
            </a:lvl1pPr>
          </a:lstStyle>
          <a:p>
            <a:pPr>
              <a:defRPr/>
            </a:pPr>
            <a:fld id="{E577CADF-BCD1-47DF-83B2-60751FEB33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22793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Unicode MS" pitchFamily="34" charset="-128"/>
              </a:defRPr>
            </a:lvl1pPr>
          </a:lstStyle>
          <a:p>
            <a:pPr>
              <a:defRPr/>
            </a:pPr>
            <a:fld id="{0E3AFDE7-59CA-4EC4-BAD3-2888C98C4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65651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8AC706-A301-4ABF-8B22-36AC756D20FB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A1E6C-7B78-46A4-83D2-E146E46A9F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941C7-FD27-4EBF-8246-1DD62BEDA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BFADF-F451-4066-9DD7-A8FD18F16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74331-8D47-4AFE-AAA9-057FB7868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ED333-0611-441F-8B87-129F6B78E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75972-BE8A-4999-A5D3-E81F3B29C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9AAAD-F3CB-46C3-B435-EDBC0E136B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00126-3BC0-49BB-A542-55DBFD6F2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643C9-D3C0-4CEF-950C-B71C23D75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84C8B-F324-4DAB-8FA6-DF42E2E76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CD9EA-A645-4651-8790-6DC6ECFA5C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F9EE8-09F3-4242-B0BB-1CD97CA44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A4397-FE0B-4983-BADF-5E1FF83F5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 Unicode MS" pitchFamily="34" charset="-128"/>
              </a:defRPr>
            </a:lvl1pPr>
          </a:lstStyle>
          <a:p>
            <a:pPr>
              <a:defRPr/>
            </a:pPr>
            <a:fld id="{491B6BC3-28C1-4A02-B1F4-621E0D854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Unicode MS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Unicode MS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Unicode MS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Unicode MS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Unicode MS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hyperlink" Target="http://sdelanounas.ru/i/c/z/a/f_czAxNy5yYWRpa2FsLnJ1L2k0MzEvMTYxMC83OS9jYjFhNzRkYmRkOWUuanBnP19faWQ9ODQyNzg=.jpe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9335"/>
            <a:ext cx="9144000" cy="5104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200275"/>
            <a:ext cx="91440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000" b="1" cap="all" dirty="0" smtClean="0">
              <a:latin typeface="Century Gothic" panose="020B0502020202020204" pitchFamily="34" charset="0"/>
            </a:endParaRPr>
          </a:p>
          <a:p>
            <a:pPr algn="ctr"/>
            <a:endParaRPr lang="ru-RU" sz="2000" b="1" cap="all" dirty="0" smtClean="0">
              <a:latin typeface="Century Gothic" panose="020B0502020202020204" pitchFamily="34" charset="0"/>
            </a:endParaRPr>
          </a:p>
          <a:p>
            <a:pPr algn="ctr"/>
            <a:r>
              <a:rPr lang="ru-RU" sz="2100" b="1" dirty="0" smtClean="0">
                <a:latin typeface="Century Gothic" pitchFamily="34" charset="0"/>
              </a:rPr>
              <a:t>РЕАЛИЗАЦИЯ МЕРОПРИЯТИЙ ПО ОБЕСПЕЧЕНИЮ ДОСТУПНОСТИ </a:t>
            </a:r>
          </a:p>
          <a:p>
            <a:pPr algn="ctr"/>
            <a:r>
              <a:rPr lang="ru-RU" sz="2100" b="1" dirty="0" smtClean="0">
                <a:latin typeface="Century Gothic" pitchFamily="34" charset="0"/>
              </a:rPr>
              <a:t>ТРАНСПОРТНОГО КОМПЛЕКСА МУРМАНСКОЙ ОБЛАСТИ </a:t>
            </a:r>
            <a:br>
              <a:rPr lang="ru-RU" sz="2100" b="1" dirty="0" smtClean="0">
                <a:latin typeface="Century Gothic" pitchFamily="34" charset="0"/>
              </a:rPr>
            </a:br>
            <a:r>
              <a:rPr lang="ru-RU" sz="2100" b="1" dirty="0" smtClean="0">
                <a:latin typeface="Century Gothic" pitchFamily="34" charset="0"/>
              </a:rPr>
              <a:t>ДЛЯ МАЛОМОБИЛЬНЫХ ГРУПП НАСЕЛЕНИЯ</a:t>
            </a:r>
            <a:endParaRPr lang="en-US" sz="2100" b="1" cap="all" dirty="0" smtClean="0">
              <a:latin typeface="Century Gothic" panose="020B0502020202020204" pitchFamily="34" charset="0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2400" dirty="0">
              <a:latin typeface="+mn-lt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ru-RU" sz="1400" dirty="0">
                <a:latin typeface="Century Gothic" pitchFamily="34" charset="0"/>
                <a:ea typeface="+mj-ea"/>
                <a:cs typeface="+mj-cs"/>
              </a:rPr>
              <a:t> </a:t>
            </a: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en-US" sz="1400" dirty="0" smtClean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 smtClean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ru-RU" sz="1400" dirty="0" smtClean="0">
                <a:latin typeface="Century Gothic" pitchFamily="34" charset="0"/>
                <a:ea typeface="+mj-ea"/>
                <a:cs typeface="+mj-cs"/>
              </a:rPr>
              <a:t>министр </a:t>
            </a:r>
            <a:r>
              <a:rPr lang="ru-RU" dirty="0" smtClean="0">
                <a:latin typeface="Century Gothic" pitchFamily="34" charset="0"/>
              </a:rPr>
              <a:t>транспорта и </a:t>
            </a: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ru-RU" dirty="0" smtClean="0">
                <a:latin typeface="Century Gothic" pitchFamily="34" charset="0"/>
              </a:rPr>
              <a:t>дорожного хозяйства </a:t>
            </a:r>
            <a:endParaRPr lang="ru-RU" sz="1400" dirty="0" smtClean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ru-RU" sz="1400" dirty="0" smtClean="0">
                <a:latin typeface="Century Gothic" pitchFamily="34" charset="0"/>
                <a:ea typeface="+mj-ea"/>
                <a:cs typeface="+mj-cs"/>
              </a:rPr>
              <a:t>Мурманской области</a:t>
            </a: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ru-RU" sz="1400" dirty="0" smtClean="0">
                <a:latin typeface="Century Gothic" pitchFamily="34" charset="0"/>
                <a:ea typeface="+mj-ea"/>
                <a:cs typeface="+mj-cs"/>
              </a:rPr>
              <a:t>Д.А. </a:t>
            </a:r>
            <a:r>
              <a:rPr lang="ru-RU" dirty="0" smtClean="0">
                <a:latin typeface="Century Gothic" pitchFamily="34" charset="0"/>
                <a:ea typeface="+mj-ea"/>
                <a:cs typeface="+mj-cs"/>
              </a:rPr>
              <a:t>С</a:t>
            </a:r>
            <a:r>
              <a:rPr lang="ru-RU" sz="1400" dirty="0" smtClean="0">
                <a:latin typeface="Century Gothic" pitchFamily="34" charset="0"/>
                <a:ea typeface="+mj-ea"/>
                <a:cs typeface="+mj-cs"/>
              </a:rPr>
              <a:t>оснин</a:t>
            </a: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7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929188"/>
            <a:ext cx="315912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7467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Century Gothic" pitchFamily="34" charset="0"/>
                <a:ea typeface="+mj-ea"/>
                <a:cs typeface="+mj-cs"/>
              </a:rPr>
              <a:t>ЗАСЕДАНИЕ СОВЕТА ПРИ ГУБЕРНАТОРЕ МУРМАНСКОЙ ОБЛАСТИ ПО ДЕЛАМ ИНВАЛИДОВ</a:t>
            </a:r>
            <a:endParaRPr lang="ru-RU" sz="2000" dirty="0"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934200" y="1295400"/>
            <a:ext cx="2209800" cy="674688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fontAlgn="auto">
              <a:spcBef>
                <a:spcPct val="50000"/>
              </a:spcBef>
              <a:spcAft>
                <a:spcPct val="20000"/>
              </a:spcAft>
              <a:buClr>
                <a:srgbClr val="CC0000"/>
              </a:buClr>
              <a:buSzPct val="125000"/>
              <a:buFont typeface="Wingdings" pitchFamily="2" charset="2"/>
              <a:buNone/>
              <a:defRPr/>
            </a:pPr>
            <a:r>
              <a:rPr lang="ru-RU" sz="1400" dirty="0" smtClean="0">
                <a:latin typeface="Century Gothic" pitchFamily="34" charset="0"/>
                <a:ea typeface="+mj-ea"/>
                <a:cs typeface="+mj-cs"/>
              </a:rPr>
              <a:t>2 декабря 2016 года,</a:t>
            </a: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marL="342900" indent="-342900" algn="ctr" fontAlgn="auto">
              <a:spcBef>
                <a:spcPct val="50000"/>
              </a:spcBef>
              <a:spcAft>
                <a:spcPct val="20000"/>
              </a:spcAft>
              <a:buClr>
                <a:srgbClr val="CC0000"/>
              </a:buClr>
              <a:buSzPct val="125000"/>
              <a:buFont typeface="Wingdings" pitchFamily="2" charset="2"/>
              <a:buNone/>
              <a:defRPr/>
            </a:pPr>
            <a:r>
              <a:rPr lang="ru-RU" sz="1400" dirty="0">
                <a:latin typeface="Century Gothic" pitchFamily="34" charset="0"/>
                <a:ea typeface="+mj-ea"/>
                <a:cs typeface="+mj-cs"/>
              </a:rPr>
              <a:t> г. Мурманск</a:t>
            </a:r>
          </a:p>
        </p:txBody>
      </p:sp>
    </p:spTree>
    <p:extLst>
      <p:ext uri="{BB962C8B-B14F-4D97-AF65-F5344CB8AC3E}">
        <p14:creationId xmlns="" xmlns:p14="http://schemas.microsoft.com/office/powerpoint/2010/main" val="27635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3720"/>
            <a:ext cx="9144000" cy="5104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929188"/>
            <a:ext cx="315912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74676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Century Gothic" pitchFamily="34" charset="0"/>
                <a:ea typeface="+mj-ea"/>
                <a:cs typeface="+mj-cs"/>
              </a:rPr>
              <a:t>ЗАСЕДАНИЕ СОВЕТА ПРИ ГУБЕРНАТОРЕ МУРМАНСКОЙ ОБЛАСТИ ПО ДЕЛАМ ИНВАЛИДОВ</a:t>
            </a:r>
            <a:endParaRPr lang="ru-RU" sz="2000" dirty="0"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934200" y="1295400"/>
            <a:ext cx="2209800" cy="674688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fontAlgn="auto">
              <a:spcBef>
                <a:spcPct val="50000"/>
              </a:spcBef>
              <a:spcAft>
                <a:spcPct val="20000"/>
              </a:spcAft>
              <a:buClr>
                <a:srgbClr val="CC0000"/>
              </a:buClr>
              <a:buSzPct val="125000"/>
              <a:buFont typeface="Wingdings" pitchFamily="2" charset="2"/>
              <a:buNone/>
              <a:defRPr/>
            </a:pPr>
            <a:r>
              <a:rPr lang="ru-RU" sz="1400" dirty="0">
                <a:latin typeface="Century Gothic" pitchFamily="34" charset="0"/>
                <a:ea typeface="+mj-ea"/>
                <a:cs typeface="+mj-cs"/>
              </a:rPr>
              <a:t>2</a:t>
            </a:r>
            <a:r>
              <a:rPr lang="ru-RU" sz="1400" dirty="0" smtClean="0">
                <a:latin typeface="Century Gothic" pitchFamily="34" charset="0"/>
                <a:ea typeface="+mj-ea"/>
                <a:cs typeface="+mj-cs"/>
              </a:rPr>
              <a:t> </a:t>
            </a:r>
            <a:r>
              <a:rPr lang="ru-RU" sz="1400" smtClean="0">
                <a:latin typeface="Century Gothic" pitchFamily="34" charset="0"/>
                <a:ea typeface="+mj-ea"/>
                <a:cs typeface="+mj-cs"/>
              </a:rPr>
              <a:t>декабря 2016 </a:t>
            </a:r>
            <a:r>
              <a:rPr lang="ru-RU" sz="1400" dirty="0" smtClean="0">
                <a:latin typeface="Century Gothic" pitchFamily="34" charset="0"/>
                <a:ea typeface="+mj-ea"/>
                <a:cs typeface="+mj-cs"/>
              </a:rPr>
              <a:t>года</a:t>
            </a: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marL="342900" indent="-342900" algn="ctr" fontAlgn="auto">
              <a:spcBef>
                <a:spcPct val="50000"/>
              </a:spcBef>
              <a:spcAft>
                <a:spcPct val="20000"/>
              </a:spcAft>
              <a:buClr>
                <a:srgbClr val="CC0000"/>
              </a:buClr>
              <a:buSzPct val="125000"/>
              <a:buFont typeface="Wingdings" pitchFamily="2" charset="2"/>
              <a:buNone/>
              <a:defRPr/>
            </a:pPr>
            <a:r>
              <a:rPr lang="ru-RU" sz="1400" dirty="0">
                <a:latin typeface="Century Gothic" pitchFamily="34" charset="0"/>
                <a:ea typeface="+mj-ea"/>
                <a:cs typeface="+mj-cs"/>
              </a:rPr>
              <a:t> г. Мурманск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000" b="1" cap="all" dirty="0" smtClean="0">
              <a:latin typeface="Century Gothic" panose="020B0502020202020204" pitchFamily="34" charset="0"/>
            </a:endParaRPr>
          </a:p>
          <a:p>
            <a:pPr algn="ctr"/>
            <a:endParaRPr lang="en-US" sz="2000" b="1" cap="all" dirty="0" smtClean="0">
              <a:latin typeface="Century Gothic" panose="020B0502020202020204" pitchFamily="34" charset="0"/>
            </a:endParaRPr>
          </a:p>
          <a:p>
            <a:pPr algn="ctr"/>
            <a:r>
              <a:rPr lang="ru-RU" sz="2400" b="1" cap="all" dirty="0" smtClean="0">
                <a:latin typeface="Century Gothic" panose="020B0502020202020204" pitchFamily="34" charset="0"/>
              </a:rPr>
              <a:t>БЛАГОДАРЮ ЗА ВНИМАНИЕ</a:t>
            </a:r>
            <a:endParaRPr lang="ru-RU" sz="2400" b="1" cap="all" dirty="0">
              <a:latin typeface="Century Gothic" panose="020B0502020202020204" pitchFamily="34" charset="0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2400" dirty="0">
              <a:latin typeface="+mn-lt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ru-RU" sz="1400" dirty="0">
                <a:latin typeface="Century Gothic" pitchFamily="34" charset="0"/>
                <a:ea typeface="+mj-ea"/>
                <a:cs typeface="+mj-cs"/>
              </a:rPr>
              <a:t> </a:t>
            </a: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en-US" sz="1400" dirty="0" smtClean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 smtClean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 smtClean="0">
              <a:latin typeface="Century Gothic" pitchFamily="34" charset="0"/>
              <a:ea typeface="+mj-ea"/>
              <a:cs typeface="+mj-cs"/>
            </a:endParaRPr>
          </a:p>
          <a:p>
            <a:pPr>
              <a:lnSpc>
                <a:spcPct val="90000"/>
              </a:lnSpc>
            </a:pPr>
            <a:r>
              <a:rPr lang="ru-RU" dirty="0" smtClean="0">
                <a:latin typeface="Century Gothic" pitchFamily="34" charset="0"/>
              </a:rPr>
              <a:t>министр транспорта 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latin typeface="Century Gothic" pitchFamily="34" charset="0"/>
              </a:rPr>
              <a:t>и дорожного хозяйства 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latin typeface="Century Gothic" pitchFamily="34" charset="0"/>
              </a:rPr>
              <a:t>Мурманской области</a:t>
            </a:r>
          </a:p>
          <a:p>
            <a:pPr>
              <a:lnSpc>
                <a:spcPct val="90000"/>
              </a:lnSpc>
            </a:pPr>
            <a:endParaRPr lang="ru-RU" dirty="0" smtClean="0">
              <a:latin typeface="Century Gothic" pitchFamily="34" charset="0"/>
            </a:endParaRPr>
          </a:p>
          <a:p>
            <a:pPr>
              <a:lnSpc>
                <a:spcPct val="90000"/>
              </a:lnSpc>
            </a:pPr>
            <a:r>
              <a:rPr lang="ru-RU" dirty="0" smtClean="0">
                <a:latin typeface="Century Gothic" pitchFamily="34" charset="0"/>
              </a:rPr>
              <a:t>Д.А. Соснин </a:t>
            </a:r>
            <a:endParaRPr lang="ru-RU" sz="14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400" dirty="0">
              <a:latin typeface="Century Gothic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06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9592" y="3214686"/>
            <a:ext cx="4238687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42851"/>
            <a:ext cx="7500990" cy="785819"/>
          </a:xfrm>
        </p:spPr>
        <p:txBody>
          <a:bodyPr/>
          <a:lstStyle/>
          <a:p>
            <a:r>
              <a:rPr lang="ru-RU" sz="2000" dirty="0" smtClean="0">
                <a:latin typeface="Arial" charset="0"/>
              </a:rPr>
              <a:t/>
            </a:r>
            <a:br>
              <a:rPr lang="ru-RU" sz="2000" dirty="0" smtClean="0">
                <a:latin typeface="Arial" charset="0"/>
              </a:rPr>
            </a:br>
            <a:r>
              <a:rPr lang="ru-RU" sz="2000" dirty="0" smtClean="0">
                <a:latin typeface="Arial" charset="0"/>
              </a:rPr>
              <a:t/>
            </a:r>
            <a:br>
              <a:rPr lang="ru-RU" sz="2000" dirty="0" smtClean="0">
                <a:latin typeface="Arial" charset="0"/>
              </a:rPr>
            </a:br>
            <a:r>
              <a:rPr lang="ru-RU" sz="2000" dirty="0" smtClean="0">
                <a:latin typeface="Arial" charset="0"/>
              </a:rPr>
              <a:t>                                        				           </a:t>
            </a:r>
            <a:endParaRPr lang="ru-RU" sz="1600" dirty="0" smtClean="0">
              <a:latin typeface="Arial" charset="0"/>
            </a:endParaRPr>
          </a:p>
        </p:txBody>
      </p:sp>
      <p:pic>
        <p:nvPicPr>
          <p:cNvPr id="819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38" name="TextBox 4"/>
          <p:cNvSpPr txBox="1">
            <a:spLocks noChangeArrowheads="1"/>
          </p:cNvSpPr>
          <p:nvPr/>
        </p:nvSpPr>
        <p:spPr bwMode="auto">
          <a:xfrm>
            <a:off x="8715404" y="6519446"/>
            <a:ext cx="298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2844" y="214290"/>
            <a:ext cx="78581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62626"/>
                </a:solidFill>
                <a:latin typeface="Arial" pitchFamily="34" charset="0"/>
                <a:ea typeface="Times New Roman"/>
                <a:cs typeface="Arial" pitchFamily="34" charset="0"/>
              </a:rPr>
              <a:t>Обустройство пешеходных переходов с применением заниженного бордюрного камня в рамках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Государственной программы «Развитие транспортной системы»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572500" y="6572251"/>
            <a:ext cx="571500" cy="28574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571612"/>
            <a:ext cx="4319983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7" descr="DSC069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071942"/>
            <a:ext cx="4286280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4357686" y="2000240"/>
            <a:ext cx="3887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104" name="TextBox 7"/>
          <p:cNvSpPr txBox="1">
            <a:spLocks noChangeArrowheads="1"/>
          </p:cNvSpPr>
          <p:nvPr/>
        </p:nvSpPr>
        <p:spPr bwMode="auto">
          <a:xfrm>
            <a:off x="8715404" y="6519446"/>
            <a:ext cx="298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9" name="Овал 8"/>
          <p:cNvSpPr/>
          <p:nvPr/>
        </p:nvSpPr>
        <p:spPr>
          <a:xfrm>
            <a:off x="8572500" y="6572250"/>
            <a:ext cx="571500" cy="2857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1" name="Picture 3" descr="Встроенное изображение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14422"/>
            <a:ext cx="4254529" cy="251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44" y="285728"/>
          <a:ext cx="7786742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86742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Низкопольные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автобусы и троллейбусы для удобства пассажиров, пожилых людей и инвалидов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3" name="Picture 2" descr="Встроенное изображение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71942"/>
            <a:ext cx="4143404" cy="258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214422"/>
            <a:ext cx="4143404" cy="2500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4357686" y="2000240"/>
            <a:ext cx="3887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104" name="TextBox 7"/>
          <p:cNvSpPr txBox="1">
            <a:spLocks noChangeArrowheads="1"/>
          </p:cNvSpPr>
          <p:nvPr/>
        </p:nvSpPr>
        <p:spPr bwMode="auto">
          <a:xfrm>
            <a:off x="8715404" y="6519446"/>
            <a:ext cx="298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9" name="Овал 8"/>
          <p:cNvSpPr/>
          <p:nvPr/>
        </p:nvSpPr>
        <p:spPr>
          <a:xfrm>
            <a:off x="8572500" y="6572250"/>
            <a:ext cx="571500" cy="2857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14282" y="357166"/>
          <a:ext cx="716757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757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Общественный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транспорт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г. Мурманска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онлайн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2" name="Рисунок 11"/>
          <p:cNvPicPr/>
          <p:nvPr/>
        </p:nvPicPr>
        <p:blipFill>
          <a:blip r:embed="rId3"/>
          <a:srcRect t="5167" b="4060"/>
          <a:stretch>
            <a:fillRect/>
          </a:stretch>
        </p:blipFill>
        <p:spPr bwMode="auto">
          <a:xfrm>
            <a:off x="214282" y="928670"/>
            <a:ext cx="8613814" cy="5496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4357686" y="2000240"/>
            <a:ext cx="3887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104" name="TextBox 7"/>
          <p:cNvSpPr txBox="1">
            <a:spLocks noChangeArrowheads="1"/>
          </p:cNvSpPr>
          <p:nvPr/>
        </p:nvSpPr>
        <p:spPr bwMode="auto">
          <a:xfrm>
            <a:off x="8715404" y="6519446"/>
            <a:ext cx="298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/>
              <a:t>5</a:t>
            </a:r>
            <a:endParaRPr lang="ru-RU" sz="1600" dirty="0"/>
          </a:p>
        </p:txBody>
      </p:sp>
      <p:sp>
        <p:nvSpPr>
          <p:cNvPr id="9" name="Овал 8"/>
          <p:cNvSpPr/>
          <p:nvPr/>
        </p:nvSpPr>
        <p:spPr>
          <a:xfrm>
            <a:off x="8572500" y="6572250"/>
            <a:ext cx="571500" cy="2857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86190"/>
            <a:ext cx="4071966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428736"/>
            <a:ext cx="2928958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14282" y="357166"/>
          <a:ext cx="716757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757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Автовокзал г. Мурманска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000108"/>
            <a:ext cx="4071966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3667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8715404" y="6519446"/>
            <a:ext cx="298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/>
              <a:t>6</a:t>
            </a:r>
            <a:endParaRPr lang="ru-RU" sz="1600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928670"/>
            <a:ext cx="4143404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643315"/>
            <a:ext cx="4286280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643314"/>
            <a:ext cx="4143404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42844" y="357166"/>
          <a:ext cx="7596198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96198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Железнодорожный вокзал г.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Мурманска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2" name="Овал 11"/>
          <p:cNvSpPr/>
          <p:nvPr/>
        </p:nvSpPr>
        <p:spPr>
          <a:xfrm>
            <a:off x="8572500" y="6572250"/>
            <a:ext cx="571500" cy="2857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928670"/>
            <a:ext cx="4286280" cy="2569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500438"/>
            <a:ext cx="2428892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371475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572500" y="6572250"/>
            <a:ext cx="571500" cy="2857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3" name="Рисунок 12" descr="http://sdelanounas.ru/i/c/z/a/czAxNy5yYWRpa2FsLnJ1L2k0MzEvMTYxMC83OS9jYjFhNzRkYmRkOWUuanBnP19faWQ9ODQyNzg=.jpg">
            <a:hlinkClick r:id="rId4" tooltip="&quot;&quot;"/>
          </p:cNvPr>
          <p:cNvPicPr/>
          <p:nvPr/>
        </p:nvPicPr>
        <p:blipFill>
          <a:blip r:embed="rId5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357422" y="857232"/>
            <a:ext cx="4572032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14282" y="285728"/>
          <a:ext cx="752476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2476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Морской вокзал г.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Мурманска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3500438"/>
            <a:ext cx="2571768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500439"/>
            <a:ext cx="2500330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8715404" y="6519446"/>
            <a:ext cx="298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/>
              <a:t>7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371475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0" y="285728"/>
          <a:ext cx="773904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9042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Аэропорт   г.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Мурманска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785794"/>
            <a:ext cx="4310092" cy="2762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714752"/>
            <a:ext cx="4286280" cy="2786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714752"/>
            <a:ext cx="4286280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Овал 11"/>
          <p:cNvSpPr/>
          <p:nvPr/>
        </p:nvSpPr>
        <p:spPr>
          <a:xfrm>
            <a:off x="8572500" y="6572250"/>
            <a:ext cx="571500" cy="2857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8715404" y="6519467"/>
            <a:ext cx="285780" cy="33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smtClean="0"/>
              <a:t>8</a:t>
            </a:r>
            <a:endParaRPr lang="ru-RU" sz="1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785794"/>
            <a:ext cx="4286280" cy="2713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C:\Users\User\Downloads\DSC0059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b="17303"/>
          <a:stretch/>
        </p:blipFill>
        <p:spPr bwMode="auto">
          <a:xfrm>
            <a:off x="5929322" y="3857628"/>
            <a:ext cx="3071834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4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371475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8715404" y="6519446"/>
            <a:ext cx="2984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/>
              <a:t>9</a:t>
            </a:r>
            <a:endParaRPr lang="ru-RU" sz="1600" dirty="0"/>
          </a:p>
        </p:txBody>
      </p:sp>
      <p:sp>
        <p:nvSpPr>
          <p:cNvPr id="12" name="Овал 11"/>
          <p:cNvSpPr/>
          <p:nvPr/>
        </p:nvSpPr>
        <p:spPr>
          <a:xfrm>
            <a:off x="8572500" y="6572250"/>
            <a:ext cx="571500" cy="2857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0" y="285728"/>
          <a:ext cx="773904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9042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Аэропорт «Хибины»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9" name="Рисунок 8" descr="C:\Users\User\Downloads\DSC0058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r="12" b="15421"/>
          <a:stretch/>
        </p:blipFill>
        <p:spPr bwMode="auto">
          <a:xfrm>
            <a:off x="142844" y="1000108"/>
            <a:ext cx="4214842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1" name="Рисунок 10" descr="C:\Users\User\Downloads\DSC0059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b="13771"/>
          <a:stretch/>
        </p:blipFill>
        <p:spPr bwMode="auto">
          <a:xfrm>
            <a:off x="4429124" y="1000108"/>
            <a:ext cx="4591049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5" name="Рисунок 14" descr="C:\Users\User\Downloads\DSC00596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286116" y="3857628"/>
            <a:ext cx="2214578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C:\Users\User\Downloads\DSC00591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b="17718"/>
          <a:stretch/>
        </p:blipFill>
        <p:spPr bwMode="auto">
          <a:xfrm>
            <a:off x="142844" y="3857628"/>
            <a:ext cx="2928958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">
      <a:majorFont>
        <a:latin typeface="Arial Unicode MS"/>
        <a:ea typeface=""/>
        <a:cs typeface=""/>
      </a:majorFont>
      <a:minorFont>
        <a:latin typeface="Arial Unicode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7710</TotalTime>
  <Words>124</Words>
  <Application>Microsoft Office PowerPoint</Application>
  <PresentationFormat>Экран (4:3)</PresentationFormat>
  <Paragraphs>58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default</vt:lpstr>
      <vt:lpstr>Слайд 1</vt:lpstr>
      <vt:lpstr>                                                     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Минтранс МО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IParhomehko</dc:creator>
  <cp:lastModifiedBy>Шмыга Н.В.</cp:lastModifiedBy>
  <cp:revision>441</cp:revision>
  <cp:lastPrinted>2015-11-20T13:42:56Z</cp:lastPrinted>
  <dcterms:created xsi:type="dcterms:W3CDTF">2012-01-31T11:47:19Z</dcterms:created>
  <dcterms:modified xsi:type="dcterms:W3CDTF">2016-12-01T06:57:34Z</dcterms:modified>
</cp:coreProperties>
</file>