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1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 varScale="1">
        <p:scale>
          <a:sx n="105" d="100"/>
          <a:sy n="105" d="100"/>
        </p:scale>
        <p:origin x="906" y="10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Общее количество несчастных случаев с тяжелыми последствиями составило 21</a:t>
            </a:r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3C-C940-BD69-3F9EAD57831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02020202020204E-2"/>
          <c:y val="2.5852456772198634E-2"/>
          <c:w val="0.76985645933014357"/>
          <c:h val="0.95260382925096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Добыча и обогащение руд редких металлов - 1</c:v>
                </c:pt>
                <c:pt idx="1">
                  <c:v>Образование профессиональное среднее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Добыча и обогащение руд редких металлов - 1</c:v>
                </c:pt>
                <c:pt idx="1">
                  <c:v>Образование профессиональное среднее - 1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736938385094207"/>
          <c:y val="0.18877094129575428"/>
          <c:w val="0.27625103082210417"/>
          <c:h val="0.4544169787536571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>
                <c:manualLayout>
                  <c:x val="4.8370588366557381E-2"/>
                  <c:y val="-0.4663020975298107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100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>
                    <c:manualLayout>
                      <c:w val="0.22016219509779822"/>
                      <c:h val="0.381243982995213"/>
                    </c:manualLayout>
                  </c15:layout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25 %</a:t>
                    </a:r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27 %</a:t>
                    </a:r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D3-374D-BCDE-50F57B3C63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Неудовлетворительная организация работ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>
                <c:manualLayout>
                  <c:x val="-0.23005358973862919"/>
                  <c:y val="-0.1550477588561420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50 %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2896167463096592"/>
                  <c:y val="-0.1506631242040982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50 %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1609562318223741E-2"/>
                  <c:y val="-0.1191947394051086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7 %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D3-374D-BCDE-50F57B3C63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Падение пострадавших с высоты ( при разнице высот, с высоты собственного роста) - 1</c:v>
                </c:pt>
                <c:pt idx="1">
                  <c:v>Осыпь горных масс - 1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0.23153</cdr:y>
    </cdr:from>
    <cdr:to>
      <cdr:x>0.07004</cdr:x>
      <cdr:y>0.29456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="" xmlns:a16="http://schemas.microsoft.com/office/drawing/2014/main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0" y="1364896"/>
          <a:ext cx="836583" cy="371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="" xmlns:a16="http://schemas.microsoft.com/office/drawing/2014/main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области за </a:t>
            </a:r>
            <a:endParaRPr lang="ru-RU" sz="6000" b="1" dirty="0" smtClean="0">
              <a:solidFill>
                <a:schemeClr val="bg1"/>
              </a:solidFill>
              <a:latin typeface="Muller Narrow ExtraBold" pitchFamily="2" charset="0"/>
            </a:endParaRPr>
          </a:p>
          <a:p>
            <a:pPr>
              <a:lnSpc>
                <a:spcPts val="5599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Sitka Subheading" panose="02000505000000020004" pitchFamily="2" charset="0"/>
              </a:rPr>
              <a:t>I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квартал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2021 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2720852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91399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599090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033474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2020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586" y="879743"/>
          <a:ext cx="11715234" cy="58420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39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  <a:gridCol w="1952539"/>
              </a:tblGrid>
              <a:tr h="481929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50558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39907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5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2551</TotalTime>
  <Words>136</Words>
  <Application>Microsoft Office PowerPoint</Application>
  <PresentationFormat>Произвольный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Muller Narrow ExtraBold</vt:lpstr>
      <vt:lpstr>Muller Narrow Light</vt:lpstr>
      <vt:lpstr>Sitka Subheading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Пахалков А.А.</cp:lastModifiedBy>
  <cp:revision>164</cp:revision>
  <cp:lastPrinted>2020-04-15T06:37:29Z</cp:lastPrinted>
  <dcterms:created xsi:type="dcterms:W3CDTF">2019-09-18T12:34:40Z</dcterms:created>
  <dcterms:modified xsi:type="dcterms:W3CDTF">2021-04-08T08:29:41Z</dcterms:modified>
</cp:coreProperties>
</file>