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62" r:id="rId3"/>
    <p:sldId id="268" r:id="rId4"/>
    <p:sldId id="267" r:id="rId5"/>
    <p:sldId id="266" r:id="rId6"/>
    <p:sldId id="265" r:id="rId7"/>
    <p:sldId id="264" r:id="rId8"/>
    <p:sldId id="263" r:id="rId9"/>
    <p:sldId id="261" r:id="rId10"/>
    <p:sldId id="260" r:id="rId11"/>
    <p:sldId id="258" r:id="rId12"/>
    <p:sldId id="259" r:id="rId13"/>
    <p:sldId id="269" r:id="rId14"/>
    <p:sldId id="308" r:id="rId15"/>
    <p:sldId id="275" r:id="rId16"/>
    <p:sldId id="276" r:id="rId17"/>
    <p:sldId id="270" r:id="rId18"/>
    <p:sldId id="274" r:id="rId19"/>
    <p:sldId id="273" r:id="rId20"/>
    <p:sldId id="272" r:id="rId21"/>
    <p:sldId id="271" r:id="rId22"/>
    <p:sldId id="278" r:id="rId23"/>
    <p:sldId id="277" r:id="rId24"/>
    <p:sldId id="279" r:id="rId25"/>
    <p:sldId id="309" r:id="rId26"/>
    <p:sldId id="310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662" y="-3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95B63-DB10-4625-BB22-9B4E72511464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55AA7-B803-4A18-8844-F644DE319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764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19CA-D9EC-4B4A-B523-8402621ED261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7B20-C4B6-4D11-B0FF-53862B3AE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19CA-D9EC-4B4A-B523-8402621ED261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7B20-C4B6-4D11-B0FF-53862B3AE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19CA-D9EC-4B4A-B523-8402621ED261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7B20-C4B6-4D11-B0FF-53862B3AE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19CA-D9EC-4B4A-B523-8402621ED261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7B20-C4B6-4D11-B0FF-53862B3AE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19CA-D9EC-4B4A-B523-8402621ED261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7B20-C4B6-4D11-B0FF-53862B3AE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19CA-D9EC-4B4A-B523-8402621ED261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7B20-C4B6-4D11-B0FF-53862B3AE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19CA-D9EC-4B4A-B523-8402621ED261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7B20-C4B6-4D11-B0FF-53862B3AE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19CA-D9EC-4B4A-B523-8402621ED261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7B20-C4B6-4D11-B0FF-53862B3AE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19CA-D9EC-4B4A-B523-8402621ED261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7B20-C4B6-4D11-B0FF-53862B3AE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19CA-D9EC-4B4A-B523-8402621ED261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7B20-C4B6-4D11-B0FF-53862B3AE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19CA-D9EC-4B4A-B523-8402621ED261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7B20-C4B6-4D11-B0FF-53862B3AE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919CA-D9EC-4B4A-B523-8402621ED261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77B20-C4B6-4D11-B0FF-53862B3AE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организация  инвалидов войны  в  Афганистане  и военной  травмы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5417" y="0"/>
            <a:ext cx="455695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Они   защищали   Отечество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076" y="508263"/>
            <a:ext cx="4180037" cy="557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61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5417" y="0"/>
            <a:ext cx="455695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Они   защищали   Отечество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80" y="523220"/>
            <a:ext cx="8275320" cy="534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5417" y="0"/>
            <a:ext cx="455695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Они   защищали   Отечество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3" y="619866"/>
            <a:ext cx="8244408" cy="557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38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89" y="587386"/>
            <a:ext cx="7380312" cy="553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2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2722" y="620688"/>
            <a:ext cx="7281277" cy="546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22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212" y="523220"/>
            <a:ext cx="7618789" cy="571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5" y="500635"/>
            <a:ext cx="7596335" cy="569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4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3096" y="620688"/>
            <a:ext cx="745232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18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2283" y="523220"/>
            <a:ext cx="7524328" cy="564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2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2180" y="512676"/>
            <a:ext cx="7596336" cy="569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21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5417" y="0"/>
            <a:ext cx="455695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Они   защищали   Отечество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534" y="554792"/>
            <a:ext cx="8352928" cy="552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44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523220"/>
            <a:ext cx="745232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0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2372" y="523220"/>
            <a:ext cx="7596336" cy="569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9" y="523220"/>
            <a:ext cx="8460432" cy="56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3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095" y="511600"/>
            <a:ext cx="8620733" cy="572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5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62" y="567383"/>
            <a:ext cx="8560482" cy="566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41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6273" y="0"/>
            <a:ext cx="48952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Реабилитация   и   интеграция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394" y="584981"/>
            <a:ext cx="8443606" cy="565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03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37919" y="0"/>
            <a:ext cx="459196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Патриотическое воспитание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916" y="488573"/>
            <a:ext cx="8355084" cy="559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19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498035"/>
            <a:ext cx="745232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94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5168" y="620688"/>
            <a:ext cx="7488832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5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6" y="620688"/>
            <a:ext cx="7308304" cy="548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08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5417" y="0"/>
            <a:ext cx="455695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Они   защищали   Отечество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557" y="463832"/>
            <a:ext cx="8458443" cy="561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9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523220"/>
            <a:ext cx="7452319" cy="558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512676"/>
            <a:ext cx="7524328" cy="564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99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523220"/>
            <a:ext cx="7524327" cy="564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7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523220"/>
            <a:ext cx="7524327" cy="564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36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523220"/>
            <a:ext cx="7524327" cy="564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9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523220"/>
            <a:ext cx="7524327" cy="564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0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620688"/>
            <a:ext cx="745232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00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523220"/>
            <a:ext cx="7596335" cy="569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23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523220"/>
            <a:ext cx="7524327" cy="564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21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79" y="523221"/>
            <a:ext cx="7452319" cy="558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7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5417" y="0"/>
            <a:ext cx="455695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Они   защищали   Отечество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880" y="564556"/>
            <a:ext cx="8044120" cy="551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3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620688"/>
            <a:ext cx="745232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36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88" y="620688"/>
            <a:ext cx="7380312" cy="553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21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79" y="523221"/>
            <a:ext cx="7452319" cy="558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7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2765" y="523220"/>
            <a:ext cx="7411234" cy="555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5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523220"/>
            <a:ext cx="7524327" cy="564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1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523220"/>
            <a:ext cx="7596335" cy="569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3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5168" y="620688"/>
            <a:ext cx="7488832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07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2765" y="523220"/>
            <a:ext cx="7411234" cy="555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9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210" y="523220"/>
            <a:ext cx="7618789" cy="571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9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523220"/>
            <a:ext cx="7452319" cy="558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81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5417" y="0"/>
            <a:ext cx="455695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Они   защищали   Отечество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5010"/>
            <a:ext cx="9144000" cy="530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47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620688"/>
            <a:ext cx="7452319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58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523220"/>
            <a:ext cx="7596335" cy="569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1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6" y="620688"/>
            <a:ext cx="7308304" cy="548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75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821205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Мурманский  центр  реабилитации   и   интеграции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523220"/>
            <a:ext cx="7524327" cy="564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7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5094" y="0"/>
            <a:ext cx="7148945" cy="280076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региональная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организация инвалидов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войны в Афганистане и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военной травмы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223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5417" y="0"/>
            <a:ext cx="455695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Они   защищали   Отечество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9" y="483151"/>
            <a:ext cx="8460432" cy="553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6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5417" y="0"/>
            <a:ext cx="455695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Они   защищали   Отечество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508690"/>
            <a:ext cx="8316416" cy="548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7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5417" y="0"/>
            <a:ext cx="455695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Они   защищали   Отечество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7" y="515661"/>
            <a:ext cx="8028384" cy="560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87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616129" y="-116644"/>
            <a:ext cx="3314336" cy="6790914"/>
            <a:chOff x="5616129" y="-116644"/>
            <a:chExt cx="3314336" cy="6790914"/>
          </a:xfrm>
        </p:grpSpPr>
        <p:sp>
          <p:nvSpPr>
            <p:cNvPr id="6" name="5-конечная звезда 5"/>
            <p:cNvSpPr/>
            <p:nvPr/>
          </p:nvSpPr>
          <p:spPr>
            <a:xfrm rot="20199159">
              <a:off x="6954406" y="-116644"/>
              <a:ext cx="1928826" cy="171451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5-конечная звезда 3"/>
            <p:cNvSpPr/>
            <p:nvPr/>
          </p:nvSpPr>
          <p:spPr>
            <a:xfrm rot="20199159">
              <a:off x="5754441" y="1541029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5-конечная звезда 4"/>
            <p:cNvSpPr/>
            <p:nvPr/>
          </p:nvSpPr>
          <p:spPr>
            <a:xfrm rot="20199159">
              <a:off x="7357271" y="2040232"/>
              <a:ext cx="1573194" cy="1402672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5-конечная звезда 6"/>
            <p:cNvSpPr/>
            <p:nvPr/>
          </p:nvSpPr>
          <p:spPr>
            <a:xfrm rot="20199159">
              <a:off x="5616129" y="5489022"/>
              <a:ext cx="1172107" cy="1185248"/>
            </a:xfrm>
            <a:prstGeom prst="star5">
              <a:avLst>
                <a:gd name="adj" fmla="val 25268"/>
                <a:gd name="hf" fmla="val 105146"/>
                <a:gd name="vf" fmla="val 110557"/>
              </a:avLst>
            </a:prstGeom>
            <a:noFill/>
            <a:ln w="63500"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" y="6166845"/>
            <a:ext cx="6201229" cy="6683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Мурманская  региональная  организация  инвалидов</a:t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войны  в  Афганистане  и  военной  травмы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5417" y="0"/>
            <a:ext cx="455695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Они   защищали   Отечество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7" y="606522"/>
            <a:ext cx="7308304" cy="548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27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3 феврал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 февраля</Template>
  <TotalTime>157</TotalTime>
  <Words>441</Words>
  <Application>Microsoft Office PowerPoint</Application>
  <PresentationFormat>Экран (4:3)</PresentationFormat>
  <Paragraphs>110</Paragraphs>
  <Slides>54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23 февраля</vt:lpstr>
      <vt:lpstr>Мурманская  региональная организация  инвалидов войны  в  Афганистане  и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  <vt:lpstr>Мурманская  региональная  организация  инвалидов  войны  в  Афганистане  и  военной  травмы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 февраля</dc:title>
  <dc:creator>Александр</dc:creator>
  <cp:lastModifiedBy>Андрей Максимов</cp:lastModifiedBy>
  <cp:revision>18</cp:revision>
  <dcterms:created xsi:type="dcterms:W3CDTF">2010-03-13T06:29:00Z</dcterms:created>
  <dcterms:modified xsi:type="dcterms:W3CDTF">2012-12-12T12:04:53Z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TC300092511049</vt:lpwstr>
  </property>
</Properties>
</file>